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4" r:id="rId1"/>
  </p:sldMasterIdLst>
  <p:sldIdLst>
    <p:sldId id="256" r:id="rId2"/>
    <p:sldId id="258" r:id="rId3"/>
    <p:sldId id="259" r:id="rId4"/>
    <p:sldId id="260" r:id="rId5"/>
    <p:sldId id="262" r:id="rId6"/>
    <p:sldId id="263" r:id="rId7"/>
    <p:sldId id="266" r:id="rId8"/>
    <p:sldId id="265" r:id="rId9"/>
    <p:sldId id="268" r:id="rId10"/>
    <p:sldId id="269" r:id="rId11"/>
    <p:sldId id="270" r:id="rId12"/>
    <p:sldId id="271" r:id="rId13"/>
    <p:sldId id="27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DF9ED6-7337-4F94-B5EA-E58F6D42B5DB}" v="21" dt="2021-12-08T03:07:32.291"/>
    <p1510:client id="{56C0C719-DA84-429D-92E0-04C3FB57A665}" v="66" dt="2021-12-08T09:21:05.803"/>
    <p1510:client id="{595825AC-A0F3-4A5E-9A1A-E174D360FA6B}" v="104" dt="2021-12-07T16:36:27.625"/>
    <p1510:client id="{622CF448-C770-419C-A8FB-950AD505A850}" v="1012" dt="2021-12-07T18:04:47.387"/>
    <p1510:client id="{9090639B-B9B5-45A8-9851-4FD99194BCD7}" v="70" dt="2021-12-08T10:26:42.548"/>
    <p1510:client id="{D0E86D71-D696-4713-AC97-FB78D5828662}" v="1" dt="2021-12-08T03:00:35.624"/>
    <p1510:client id="{DFC7337D-BBEE-49A9-A943-3C8DD7715AAB}" v="15" dt="2021-12-08T03:09:43.554"/>
    <p1510:client id="{F12D0E9F-E9E6-4F3E-8E62-39807AD8F1E7}" v="91" dt="2021-12-07T16:27:22.204"/>
    <p1510:client id="{F4FBCF8F-F865-4ADB-9698-A183E2C8C225}" v="202" dt="2021-12-07T16:17:01.7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risha Jujare" userId="S::shirisha_jujare@thbs.com::cae9d475-e35d-4352-8432-c7362176a5bf" providerId="AD" clId="Web-{56C0C719-DA84-429D-92E0-04C3FB57A665}"/>
    <pc:docChg chg="modSld">
      <pc:chgData name="Shirisha Jujare" userId="S::shirisha_jujare@thbs.com::cae9d475-e35d-4352-8432-c7362176a5bf" providerId="AD" clId="Web-{56C0C719-DA84-429D-92E0-04C3FB57A665}" dt="2021-12-08T09:21:05.803" v="64" actId="20577"/>
      <pc:docMkLst>
        <pc:docMk/>
      </pc:docMkLst>
      <pc:sldChg chg="modSp">
        <pc:chgData name="Shirisha Jujare" userId="S::shirisha_jujare@thbs.com::cae9d475-e35d-4352-8432-c7362176a5bf" providerId="AD" clId="Web-{56C0C719-DA84-429D-92E0-04C3FB57A665}" dt="2021-12-08T09:21:05.803" v="64" actId="20577"/>
        <pc:sldMkLst>
          <pc:docMk/>
          <pc:sldMk cId="2669177817" sldId="263"/>
        </pc:sldMkLst>
        <pc:spChg chg="mod">
          <ac:chgData name="Shirisha Jujare" userId="S::shirisha_jujare@thbs.com::cae9d475-e35d-4352-8432-c7362176a5bf" providerId="AD" clId="Web-{56C0C719-DA84-429D-92E0-04C3FB57A665}" dt="2021-12-08T09:21:05.803" v="64" actId="20577"/>
          <ac:spMkLst>
            <pc:docMk/>
            <pc:sldMk cId="2669177817" sldId="263"/>
            <ac:spMk id="8" creationId="{2CCF6F11-A9C6-4314-BEFB-736D916308F8}"/>
          </ac:spMkLst>
        </pc:spChg>
      </pc:sldChg>
    </pc:docChg>
  </pc:docChgLst>
  <pc:docChgLst>
    <pc:chgData name="Shirisha Jujare" userId="S::shirisha_jujare@thbs.com::cae9d475-e35d-4352-8432-c7362176a5bf" providerId="AD" clId="Web-{10DF9ED6-7337-4F94-B5EA-E58F6D42B5DB}"/>
    <pc:docChg chg="modSld">
      <pc:chgData name="Shirisha Jujare" userId="S::shirisha_jujare@thbs.com::cae9d475-e35d-4352-8432-c7362176a5bf" providerId="AD" clId="Web-{10DF9ED6-7337-4F94-B5EA-E58F6D42B5DB}" dt="2021-12-08T03:07:32.291" v="20"/>
      <pc:docMkLst>
        <pc:docMk/>
      </pc:docMkLst>
      <pc:sldChg chg="addAnim modAnim">
        <pc:chgData name="Shirisha Jujare" userId="S::shirisha_jujare@thbs.com::cae9d475-e35d-4352-8432-c7362176a5bf" providerId="AD" clId="Web-{10DF9ED6-7337-4F94-B5EA-E58F6D42B5DB}" dt="2021-12-08T03:03:09.834" v="5"/>
        <pc:sldMkLst>
          <pc:docMk/>
          <pc:sldMk cId="109857222" sldId="256"/>
        </pc:sldMkLst>
      </pc:sldChg>
      <pc:sldChg chg="addAnim modAnim">
        <pc:chgData name="Shirisha Jujare" userId="S::shirisha_jujare@thbs.com::cae9d475-e35d-4352-8432-c7362176a5bf" providerId="AD" clId="Web-{10DF9ED6-7337-4F94-B5EA-E58F6D42B5DB}" dt="2021-12-08T03:05:10.171" v="10"/>
        <pc:sldMkLst>
          <pc:docMk/>
          <pc:sldMk cId="3267536161" sldId="258"/>
        </pc:sldMkLst>
      </pc:sldChg>
      <pc:sldChg chg="addAnim modAnim">
        <pc:chgData name="Shirisha Jujare" userId="S::shirisha_jujare@thbs.com::cae9d475-e35d-4352-8432-c7362176a5bf" providerId="AD" clId="Web-{10DF9ED6-7337-4F94-B5EA-E58F6D42B5DB}" dt="2021-12-08T03:06:30.161" v="15"/>
        <pc:sldMkLst>
          <pc:docMk/>
          <pc:sldMk cId="2695496419" sldId="260"/>
        </pc:sldMkLst>
      </pc:sldChg>
      <pc:sldChg chg="addAnim modAnim">
        <pc:chgData name="Shirisha Jujare" userId="S::shirisha_jujare@thbs.com::cae9d475-e35d-4352-8432-c7362176a5bf" providerId="AD" clId="Web-{10DF9ED6-7337-4F94-B5EA-E58F6D42B5DB}" dt="2021-12-08T03:07:03.632" v="18"/>
        <pc:sldMkLst>
          <pc:docMk/>
          <pc:sldMk cId="182995097" sldId="262"/>
        </pc:sldMkLst>
      </pc:sldChg>
      <pc:sldChg chg="addAnim modAnim">
        <pc:chgData name="Shirisha Jujare" userId="S::shirisha_jujare@thbs.com::cae9d475-e35d-4352-8432-c7362176a5bf" providerId="AD" clId="Web-{10DF9ED6-7337-4F94-B5EA-E58F6D42B5DB}" dt="2021-12-08T03:07:32.291" v="20"/>
        <pc:sldMkLst>
          <pc:docMk/>
          <pc:sldMk cId="2669177817" sldId="263"/>
        </pc:sldMkLst>
      </pc:sldChg>
    </pc:docChg>
  </pc:docChgLst>
  <pc:docChgLst>
    <pc:chgData name="Shirisha Jujare" userId="S::shirisha_jujare@thbs.com::cae9d475-e35d-4352-8432-c7362176a5bf" providerId="AD" clId="Web-{DFC7337D-BBEE-49A9-A943-3C8DD7715AAB}"/>
    <pc:docChg chg="modSld">
      <pc:chgData name="Shirisha Jujare" userId="S::shirisha_jujare@thbs.com::cae9d475-e35d-4352-8432-c7362176a5bf" providerId="AD" clId="Web-{DFC7337D-BBEE-49A9-A943-3C8DD7715AAB}" dt="2021-12-08T03:09:43.554" v="14"/>
      <pc:docMkLst>
        <pc:docMk/>
      </pc:docMkLst>
      <pc:sldChg chg="modSp">
        <pc:chgData name="Shirisha Jujare" userId="S::shirisha_jujare@thbs.com::cae9d475-e35d-4352-8432-c7362176a5bf" providerId="AD" clId="Web-{DFC7337D-BBEE-49A9-A943-3C8DD7715AAB}" dt="2021-12-08T03:08:46.319" v="4" actId="20577"/>
        <pc:sldMkLst>
          <pc:docMk/>
          <pc:sldMk cId="109857222" sldId="256"/>
        </pc:sldMkLst>
        <pc:spChg chg="mod">
          <ac:chgData name="Shirisha Jujare" userId="S::shirisha_jujare@thbs.com::cae9d475-e35d-4352-8432-c7362176a5bf" providerId="AD" clId="Web-{DFC7337D-BBEE-49A9-A943-3C8DD7715AAB}" dt="2021-12-08T03:08:17.022" v="0" actId="20577"/>
          <ac:spMkLst>
            <pc:docMk/>
            <pc:sldMk cId="109857222" sldId="256"/>
            <ac:spMk id="2" creationId="{00000000-0000-0000-0000-000000000000}"/>
          </ac:spMkLst>
        </pc:spChg>
        <pc:spChg chg="mod">
          <ac:chgData name="Shirisha Jujare" userId="S::shirisha_jujare@thbs.com::cae9d475-e35d-4352-8432-c7362176a5bf" providerId="AD" clId="Web-{DFC7337D-BBEE-49A9-A943-3C8DD7715AAB}" dt="2021-12-08T03:08:46.319" v="4" actId="20577"/>
          <ac:spMkLst>
            <pc:docMk/>
            <pc:sldMk cId="109857222" sldId="256"/>
            <ac:spMk id="3" creationId="{00000000-0000-0000-0000-000000000000}"/>
          </ac:spMkLst>
        </pc:spChg>
      </pc:sldChg>
      <pc:sldChg chg="addAnim modAnim">
        <pc:chgData name="Shirisha Jujare" userId="S::shirisha_jujare@thbs.com::cae9d475-e35d-4352-8432-c7362176a5bf" providerId="AD" clId="Web-{DFC7337D-BBEE-49A9-A943-3C8DD7715AAB}" dt="2021-12-08T03:09:43.554" v="14"/>
        <pc:sldMkLst>
          <pc:docMk/>
          <pc:sldMk cId="2306677342" sldId="266"/>
        </pc:sldMkLst>
      </pc:sldChg>
    </pc:docChg>
  </pc:docChgLst>
  <pc:docChgLst>
    <pc:chgData name="Shirisha Jujare" userId="S::shirisha_jujare@thbs.com::cae9d475-e35d-4352-8432-c7362176a5bf" providerId="AD" clId="Web-{D0E86D71-D696-4713-AC97-FB78D5828662}"/>
    <pc:docChg chg="modSld">
      <pc:chgData name="Shirisha Jujare" userId="S::shirisha_jujare@thbs.com::cae9d475-e35d-4352-8432-c7362176a5bf" providerId="AD" clId="Web-{D0E86D71-D696-4713-AC97-FB78D5828662}" dt="2021-12-08T03:00:35.624" v="0" actId="1076"/>
      <pc:docMkLst>
        <pc:docMk/>
      </pc:docMkLst>
      <pc:sldChg chg="modSp">
        <pc:chgData name="Shirisha Jujare" userId="S::shirisha_jujare@thbs.com::cae9d475-e35d-4352-8432-c7362176a5bf" providerId="AD" clId="Web-{D0E86D71-D696-4713-AC97-FB78D5828662}" dt="2021-12-08T03:00:35.624" v="0" actId="1076"/>
        <pc:sldMkLst>
          <pc:docMk/>
          <pc:sldMk cId="3267536161" sldId="258"/>
        </pc:sldMkLst>
        <pc:spChg chg="mod">
          <ac:chgData name="Shirisha Jujare" userId="S::shirisha_jujare@thbs.com::cae9d475-e35d-4352-8432-c7362176a5bf" providerId="AD" clId="Web-{D0E86D71-D696-4713-AC97-FB78D5828662}" dt="2021-12-08T03:00:35.624" v="0" actId="1076"/>
          <ac:spMkLst>
            <pc:docMk/>
            <pc:sldMk cId="3267536161" sldId="258"/>
            <ac:spMk id="3" creationId="{B04297FE-6608-4741-8194-12A3D936B74E}"/>
          </ac:spMkLst>
        </pc:spChg>
      </pc:sldChg>
    </pc:docChg>
  </pc:docChgLst>
  <pc:docChgLst>
    <pc:chgData name="Shirisha Jujare" userId="S::shirisha_jujare@thbs.com::cae9d475-e35d-4352-8432-c7362176a5bf" providerId="AD" clId="Web-{F4FBCF8F-F865-4ADB-9698-A183E2C8C225}"/>
    <pc:docChg chg="addSld delSld modSld addMainMaster delMainMaster modMainMaster">
      <pc:chgData name="Shirisha Jujare" userId="S::shirisha_jujare@thbs.com::cae9d475-e35d-4352-8432-c7362176a5bf" providerId="AD" clId="Web-{F4FBCF8F-F865-4ADB-9698-A183E2C8C225}" dt="2021-12-07T16:17:01.777" v="212" actId="14100"/>
      <pc:docMkLst>
        <pc:docMk/>
      </pc:docMkLst>
      <pc:sldChg chg="addSp delSp modSp mod setBg modClrScheme chgLayout">
        <pc:chgData name="Shirisha Jujare" userId="S::shirisha_jujare@thbs.com::cae9d475-e35d-4352-8432-c7362176a5bf" providerId="AD" clId="Web-{F4FBCF8F-F865-4ADB-9698-A183E2C8C225}" dt="2021-12-07T16:13:48.357" v="191"/>
        <pc:sldMkLst>
          <pc:docMk/>
          <pc:sldMk cId="109857222" sldId="256"/>
        </pc:sldMkLst>
        <pc:spChg chg="mod">
          <ac:chgData name="Shirisha Jujare" userId="S::shirisha_jujare@thbs.com::cae9d475-e35d-4352-8432-c7362176a5bf" providerId="AD" clId="Web-{F4FBCF8F-F865-4ADB-9698-A183E2C8C225}" dt="2021-12-07T16:13:48.357" v="191"/>
          <ac:spMkLst>
            <pc:docMk/>
            <pc:sldMk cId="109857222" sldId="256"/>
            <ac:spMk id="2" creationId="{00000000-0000-0000-0000-000000000000}"/>
          </ac:spMkLst>
        </pc:spChg>
        <pc:spChg chg="mod">
          <ac:chgData name="Shirisha Jujare" userId="S::shirisha_jujare@thbs.com::cae9d475-e35d-4352-8432-c7362176a5bf" providerId="AD" clId="Web-{F4FBCF8F-F865-4ADB-9698-A183E2C8C225}" dt="2021-12-07T16:13:48.357" v="191"/>
          <ac:spMkLst>
            <pc:docMk/>
            <pc:sldMk cId="109857222" sldId="256"/>
            <ac:spMk id="3" creationId="{00000000-0000-0000-0000-000000000000}"/>
          </ac:spMkLst>
        </pc:spChg>
        <pc:spChg chg="add del mod">
          <ac:chgData name="Shirisha Jujare" userId="S::shirisha_jujare@thbs.com::cae9d475-e35d-4352-8432-c7362176a5bf" providerId="AD" clId="Web-{F4FBCF8F-F865-4ADB-9698-A183E2C8C225}" dt="2021-12-07T16:00:49.034" v="23"/>
          <ac:spMkLst>
            <pc:docMk/>
            <pc:sldMk cId="109857222" sldId="256"/>
            <ac:spMk id="7" creationId="{5F1244EC-547C-4C56-B095-7A88527391CA}"/>
          </ac:spMkLst>
        </pc:spChg>
        <pc:spChg chg="add del">
          <ac:chgData name="Shirisha Jujare" userId="S::shirisha_jujare@thbs.com::cae9d475-e35d-4352-8432-c7362176a5bf" providerId="AD" clId="Web-{F4FBCF8F-F865-4ADB-9698-A183E2C8C225}" dt="2021-12-07T15:57:57.707" v="3"/>
          <ac:spMkLst>
            <pc:docMk/>
            <pc:sldMk cId="109857222" sldId="256"/>
            <ac:spMk id="9" creationId="{1DB043B4-68C6-45B9-82AC-A5800EADB8DB}"/>
          </ac:spMkLst>
        </pc:spChg>
        <pc:spChg chg="add del">
          <ac:chgData name="Shirisha Jujare" userId="S::shirisha_jujare@thbs.com::cae9d475-e35d-4352-8432-c7362176a5bf" providerId="AD" clId="Web-{F4FBCF8F-F865-4ADB-9698-A183E2C8C225}" dt="2021-12-07T15:57:57.707" v="3"/>
          <ac:spMkLst>
            <pc:docMk/>
            <pc:sldMk cId="109857222" sldId="256"/>
            <ac:spMk id="11" creationId="{AD4EA4DF-0E7C-4098-86F6-7D0ACAEFC0BF}"/>
          </ac:spMkLst>
        </pc:spChg>
        <pc:spChg chg="add del">
          <ac:chgData name="Shirisha Jujare" userId="S::shirisha_jujare@thbs.com::cae9d475-e35d-4352-8432-c7362176a5bf" providerId="AD" clId="Web-{F4FBCF8F-F865-4ADB-9698-A183E2C8C225}" dt="2021-12-07T15:57:57.707" v="3"/>
          <ac:spMkLst>
            <pc:docMk/>
            <pc:sldMk cId="109857222" sldId="256"/>
            <ac:spMk id="13" creationId="{FE05BC49-0F00-4C85-9AF5-A0CC5B39C8D2}"/>
          </ac:spMkLst>
        </pc:spChg>
        <pc:spChg chg="add del">
          <ac:chgData name="Shirisha Jujare" userId="S::shirisha_jujare@thbs.com::cae9d475-e35d-4352-8432-c7362176a5bf" providerId="AD" clId="Web-{F4FBCF8F-F865-4ADB-9698-A183E2C8C225}" dt="2021-12-07T15:59:59.722" v="14"/>
          <ac:spMkLst>
            <pc:docMk/>
            <pc:sldMk cId="109857222" sldId="256"/>
            <ac:spMk id="15" creationId="{19F9BF86-FE94-4517-B97D-026C7515E589}"/>
          </ac:spMkLst>
        </pc:spChg>
        <pc:spChg chg="add del">
          <ac:chgData name="Shirisha Jujare" userId="S::shirisha_jujare@thbs.com::cae9d475-e35d-4352-8432-c7362176a5bf" providerId="AD" clId="Web-{F4FBCF8F-F865-4ADB-9698-A183E2C8C225}" dt="2021-12-07T15:57:57.645" v="2"/>
          <ac:spMkLst>
            <pc:docMk/>
            <pc:sldMk cId="109857222" sldId="256"/>
            <ac:spMk id="18" creationId="{A5E249D0-CECF-4029-A080-EDA940EFE816}"/>
          </ac:spMkLst>
        </pc:spChg>
        <pc:spChg chg="add del">
          <ac:chgData name="Shirisha Jujare" userId="S::shirisha_jujare@thbs.com::cae9d475-e35d-4352-8432-c7362176a5bf" providerId="AD" clId="Web-{F4FBCF8F-F865-4ADB-9698-A183E2C8C225}" dt="2021-12-07T16:01:03.315" v="24"/>
          <ac:spMkLst>
            <pc:docMk/>
            <pc:sldMk cId="109857222" sldId="256"/>
            <ac:spMk id="19" creationId="{EA3B6404-C37D-4FE3-8124-9FC5ECE56273}"/>
          </ac:spMkLst>
        </pc:spChg>
        <pc:spChg chg="add del">
          <ac:chgData name="Shirisha Jujare" userId="S::shirisha_jujare@thbs.com::cae9d475-e35d-4352-8432-c7362176a5bf" providerId="AD" clId="Web-{F4FBCF8F-F865-4ADB-9698-A183E2C8C225}" dt="2021-12-07T15:57:57.645" v="2"/>
          <ac:spMkLst>
            <pc:docMk/>
            <pc:sldMk cId="109857222" sldId="256"/>
            <ac:spMk id="20" creationId="{1A479AAA-D507-4F30-9F59-F5D276887CC3}"/>
          </ac:spMkLst>
        </pc:spChg>
        <pc:spChg chg="add del">
          <ac:chgData name="Shirisha Jujare" userId="S::shirisha_jujare@thbs.com::cae9d475-e35d-4352-8432-c7362176a5bf" providerId="AD" clId="Web-{F4FBCF8F-F865-4ADB-9698-A183E2C8C225}" dt="2021-12-07T15:59:59.660" v="13"/>
          <ac:spMkLst>
            <pc:docMk/>
            <pc:sldMk cId="109857222" sldId="256"/>
            <ac:spMk id="21" creationId="{6CA2C65D-0168-1245-86C8-62A8A6F7B813}"/>
          </ac:spMkLst>
        </pc:spChg>
        <pc:spChg chg="add del">
          <ac:chgData name="Shirisha Jujare" userId="S::shirisha_jujare@thbs.com::cae9d475-e35d-4352-8432-c7362176a5bf" providerId="AD" clId="Web-{F4FBCF8F-F865-4ADB-9698-A183E2C8C225}" dt="2021-12-07T16:01:03.315" v="24"/>
          <ac:spMkLst>
            <pc:docMk/>
            <pc:sldMk cId="109857222" sldId="256"/>
            <ac:spMk id="22" creationId="{ED61EC8C-9F54-4671-8E82-4AE6101D6C84}"/>
          </ac:spMkLst>
        </pc:spChg>
        <pc:spChg chg="add del">
          <ac:chgData name="Shirisha Jujare" userId="S::shirisha_jujare@thbs.com::cae9d475-e35d-4352-8432-c7362176a5bf" providerId="AD" clId="Web-{F4FBCF8F-F865-4ADB-9698-A183E2C8C225}" dt="2021-12-07T15:59:59.660" v="13"/>
          <ac:spMkLst>
            <pc:docMk/>
            <pc:sldMk cId="109857222" sldId="256"/>
            <ac:spMk id="23" creationId="{4029224B-C0FC-EC47-B248-0D4271BC7FC3}"/>
          </ac:spMkLst>
        </pc:spChg>
        <pc:spChg chg="add del">
          <ac:chgData name="Shirisha Jujare" userId="S::shirisha_jujare@thbs.com::cae9d475-e35d-4352-8432-c7362176a5bf" providerId="AD" clId="Web-{F4FBCF8F-F865-4ADB-9698-A183E2C8C225}" dt="2021-12-07T15:59:59.660" v="13"/>
          <ac:spMkLst>
            <pc:docMk/>
            <pc:sldMk cId="109857222" sldId="256"/>
            <ac:spMk id="25" creationId="{755E9273-3717-C94C-9BFF-75E87E47C46A}"/>
          </ac:spMkLst>
        </pc:spChg>
        <pc:spChg chg="add del">
          <ac:chgData name="Shirisha Jujare" userId="S::shirisha_jujare@thbs.com::cae9d475-e35d-4352-8432-c7362176a5bf" providerId="AD" clId="Web-{F4FBCF8F-F865-4ADB-9698-A183E2C8C225}" dt="2021-12-07T16:13:48.357" v="191"/>
          <ac:spMkLst>
            <pc:docMk/>
            <pc:sldMk cId="109857222" sldId="256"/>
            <ac:spMk id="29" creationId="{B1C3281D-A46F-4842-9340-4CBC29E1B260}"/>
          </ac:spMkLst>
        </pc:spChg>
        <pc:spChg chg="add del">
          <ac:chgData name="Shirisha Jujare" userId="S::shirisha_jujare@thbs.com::cae9d475-e35d-4352-8432-c7362176a5bf" providerId="AD" clId="Web-{F4FBCF8F-F865-4ADB-9698-A183E2C8C225}" dt="2021-12-07T16:13:48.357" v="191"/>
          <ac:spMkLst>
            <pc:docMk/>
            <pc:sldMk cId="109857222" sldId="256"/>
            <ac:spMk id="36" creationId="{B1C3281D-A46F-4842-9340-4CBC29E1B260}"/>
          </ac:spMkLst>
        </pc:spChg>
        <pc:picChg chg="add del mod ord">
          <ac:chgData name="Shirisha Jujare" userId="S::shirisha_jujare@thbs.com::cae9d475-e35d-4352-8432-c7362176a5bf" providerId="AD" clId="Web-{F4FBCF8F-F865-4ADB-9698-A183E2C8C225}" dt="2021-12-07T15:59:25.254" v="7"/>
          <ac:picMkLst>
            <pc:docMk/>
            <pc:sldMk cId="109857222" sldId="256"/>
            <ac:picMk id="4" creationId="{23141D5F-F892-4B31-9934-7DEBAE41687F}"/>
          </ac:picMkLst>
        </pc:picChg>
        <pc:picChg chg="add del mod">
          <ac:chgData name="Shirisha Jujare" userId="S::shirisha_jujare@thbs.com::cae9d475-e35d-4352-8432-c7362176a5bf" providerId="AD" clId="Web-{F4FBCF8F-F865-4ADB-9698-A183E2C8C225}" dt="2021-12-07T16:00:36.284" v="19"/>
          <ac:picMkLst>
            <pc:docMk/>
            <pc:sldMk cId="109857222" sldId="256"/>
            <ac:picMk id="5" creationId="{EFAD84DE-B224-4E92-9178-E64A8450EA38}"/>
          </ac:picMkLst>
        </pc:picChg>
        <pc:picChg chg="add mod ord">
          <ac:chgData name="Shirisha Jujare" userId="S::shirisha_jujare@thbs.com::cae9d475-e35d-4352-8432-c7362176a5bf" providerId="AD" clId="Web-{F4FBCF8F-F865-4ADB-9698-A183E2C8C225}" dt="2021-12-07T16:01:03.315" v="24"/>
          <ac:picMkLst>
            <pc:docMk/>
            <pc:sldMk cId="109857222" sldId="256"/>
            <ac:picMk id="6" creationId="{F89E3AE9-6C17-4178-B4AF-11B52EB0BFC4}"/>
          </ac:picMkLst>
        </pc:picChg>
        <pc:cxnChg chg="add del">
          <ac:chgData name="Shirisha Jujare" userId="S::shirisha_jujare@thbs.com::cae9d475-e35d-4352-8432-c7362176a5bf" providerId="AD" clId="Web-{F4FBCF8F-F865-4ADB-9698-A183E2C8C225}" dt="2021-12-07T15:59:59.722" v="14"/>
          <ac:cxnSpMkLst>
            <pc:docMk/>
            <pc:sldMk cId="109857222" sldId="256"/>
            <ac:cxnSpMk id="16" creationId="{8CED01B4-40F2-4CAE-8062-1D4CE8454C35}"/>
          </ac:cxnSpMkLst>
        </pc:cxnChg>
        <pc:cxnChg chg="add del">
          <ac:chgData name="Shirisha Jujare" userId="S::shirisha_jujare@thbs.com::cae9d475-e35d-4352-8432-c7362176a5bf" providerId="AD" clId="Web-{F4FBCF8F-F865-4ADB-9698-A183E2C8C225}" dt="2021-12-07T16:01:03.315" v="24"/>
          <ac:cxnSpMkLst>
            <pc:docMk/>
            <pc:sldMk cId="109857222" sldId="256"/>
            <ac:cxnSpMk id="24" creationId="{3A5D40F5-A8C4-4952-BCA6-4D0D14F8BFD5}"/>
          </ac:cxnSpMkLst>
        </pc:cxnChg>
        <pc:cxnChg chg="add del">
          <ac:chgData name="Shirisha Jujare" userId="S::shirisha_jujare@thbs.com::cae9d475-e35d-4352-8432-c7362176a5bf" providerId="AD" clId="Web-{F4FBCF8F-F865-4ADB-9698-A183E2C8C225}" dt="2021-12-07T16:13:48.357" v="191"/>
          <ac:cxnSpMkLst>
            <pc:docMk/>
            <pc:sldMk cId="109857222" sldId="256"/>
            <ac:cxnSpMk id="31" creationId="{313FECB8-44EE-4A45-9F7B-66ECF1C3C888}"/>
          </ac:cxnSpMkLst>
        </pc:cxnChg>
        <pc:cxnChg chg="add del">
          <ac:chgData name="Shirisha Jujare" userId="S::shirisha_jujare@thbs.com::cae9d475-e35d-4352-8432-c7362176a5bf" providerId="AD" clId="Web-{F4FBCF8F-F865-4ADB-9698-A183E2C8C225}" dt="2021-12-07T16:13:48.357" v="191"/>
          <ac:cxnSpMkLst>
            <pc:docMk/>
            <pc:sldMk cId="109857222" sldId="256"/>
            <ac:cxnSpMk id="38" creationId="{313FECB8-44EE-4A45-9F7B-66ECF1C3C888}"/>
          </ac:cxnSpMkLst>
        </pc:cxnChg>
      </pc:sldChg>
      <pc:sldChg chg="new del mod setBg">
        <pc:chgData name="Shirisha Jujare" userId="S::shirisha_jujare@thbs.com::cae9d475-e35d-4352-8432-c7362176a5bf" providerId="AD" clId="Web-{F4FBCF8F-F865-4ADB-9698-A183E2C8C225}" dt="2021-12-07T16:15:23.372" v="194"/>
        <pc:sldMkLst>
          <pc:docMk/>
          <pc:sldMk cId="836485493" sldId="257"/>
        </pc:sldMkLst>
      </pc:sldChg>
      <pc:sldChg chg="addSp delSp modSp new mod setBg setClrOvrMap">
        <pc:chgData name="Shirisha Jujare" userId="S::shirisha_jujare@thbs.com::cae9d475-e35d-4352-8432-c7362176a5bf" providerId="AD" clId="Web-{F4FBCF8F-F865-4ADB-9698-A183E2C8C225}" dt="2021-12-07T16:17:01.777" v="212" actId="14100"/>
        <pc:sldMkLst>
          <pc:docMk/>
          <pc:sldMk cId="3267536161" sldId="258"/>
        </pc:sldMkLst>
        <pc:spChg chg="mod">
          <ac:chgData name="Shirisha Jujare" userId="S::shirisha_jujare@thbs.com::cae9d475-e35d-4352-8432-c7362176a5bf" providerId="AD" clId="Web-{F4FBCF8F-F865-4ADB-9698-A183E2C8C225}" dt="2021-12-07T16:16:58.699" v="211" actId="20577"/>
          <ac:spMkLst>
            <pc:docMk/>
            <pc:sldMk cId="3267536161" sldId="258"/>
            <ac:spMk id="2" creationId="{682DE025-A468-466A-8112-51B3E77B0AE0}"/>
          </ac:spMkLst>
        </pc:spChg>
        <pc:spChg chg="mod">
          <ac:chgData name="Shirisha Jujare" userId="S::shirisha_jujare@thbs.com::cae9d475-e35d-4352-8432-c7362176a5bf" providerId="AD" clId="Web-{F4FBCF8F-F865-4ADB-9698-A183E2C8C225}" dt="2021-12-07T16:17:01.777" v="212" actId="14100"/>
          <ac:spMkLst>
            <pc:docMk/>
            <pc:sldMk cId="3267536161" sldId="258"/>
            <ac:spMk id="3" creationId="{B04297FE-6608-4741-8194-12A3D936B74E}"/>
          </ac:spMkLst>
        </pc:spChg>
        <pc:spChg chg="add">
          <ac:chgData name="Shirisha Jujare" userId="S::shirisha_jujare@thbs.com::cae9d475-e35d-4352-8432-c7362176a5bf" providerId="AD" clId="Web-{F4FBCF8F-F865-4ADB-9698-A183E2C8C225}" dt="2021-12-07T16:16:42.590" v="205"/>
          <ac:spMkLst>
            <pc:docMk/>
            <pc:sldMk cId="3267536161" sldId="258"/>
            <ac:spMk id="6" creationId="{E906F54D-04EF-4345-A564-7A7B57B6CEB3}"/>
          </ac:spMkLst>
        </pc:spChg>
        <pc:spChg chg="add">
          <ac:chgData name="Shirisha Jujare" userId="S::shirisha_jujare@thbs.com::cae9d475-e35d-4352-8432-c7362176a5bf" providerId="AD" clId="Web-{F4FBCF8F-F865-4ADB-9698-A183E2C8C225}" dt="2021-12-07T16:16:42.590" v="205"/>
          <ac:spMkLst>
            <pc:docMk/>
            <pc:sldMk cId="3267536161" sldId="258"/>
            <ac:spMk id="7" creationId="{42D72763-8D2E-477E-ADFD-28E96A52FD68}"/>
          </ac:spMkLst>
        </pc:spChg>
        <pc:spChg chg="add">
          <ac:chgData name="Shirisha Jujare" userId="S::shirisha_jujare@thbs.com::cae9d475-e35d-4352-8432-c7362176a5bf" providerId="AD" clId="Web-{F4FBCF8F-F865-4ADB-9698-A183E2C8C225}" dt="2021-12-07T16:16:42.590" v="205"/>
          <ac:spMkLst>
            <pc:docMk/>
            <pc:sldMk cId="3267536161" sldId="258"/>
            <ac:spMk id="8" creationId="{4A63FA5D-402E-473D-AF05-018BE28B22FD}"/>
          </ac:spMkLst>
        </pc:spChg>
        <pc:spChg chg="add del">
          <ac:chgData name="Shirisha Jujare" userId="S::shirisha_jujare@thbs.com::cae9d475-e35d-4352-8432-c7362176a5bf" providerId="AD" clId="Web-{F4FBCF8F-F865-4ADB-9698-A183E2C8C225}" dt="2021-12-07T16:16:42.590" v="204"/>
          <ac:spMkLst>
            <pc:docMk/>
            <pc:sldMk cId="3267536161" sldId="258"/>
            <ac:spMk id="9" creationId="{E906F54D-04EF-4345-A564-7A7B57B6CEB3}"/>
          </ac:spMkLst>
        </pc:spChg>
        <pc:spChg chg="add del">
          <ac:chgData name="Shirisha Jujare" userId="S::shirisha_jujare@thbs.com::cae9d475-e35d-4352-8432-c7362176a5bf" providerId="AD" clId="Web-{F4FBCF8F-F865-4ADB-9698-A183E2C8C225}" dt="2021-12-07T16:16:42.590" v="204"/>
          <ac:spMkLst>
            <pc:docMk/>
            <pc:sldMk cId="3267536161" sldId="258"/>
            <ac:spMk id="11" creationId="{4A63FA5D-402E-473D-AF05-018BE28B22FD}"/>
          </ac:spMkLst>
        </pc:spChg>
        <pc:picChg chg="add mod ord">
          <ac:chgData name="Shirisha Jujare" userId="S::shirisha_jujare@thbs.com::cae9d475-e35d-4352-8432-c7362176a5bf" providerId="AD" clId="Web-{F4FBCF8F-F865-4ADB-9698-A183E2C8C225}" dt="2021-12-07T16:16:42.590" v="205"/>
          <ac:picMkLst>
            <pc:docMk/>
            <pc:sldMk cId="3267536161" sldId="258"/>
            <ac:picMk id="4" creationId="{FFA850E6-8D6C-4DBB-9602-79D833522DBC}"/>
          </ac:picMkLst>
        </pc:picChg>
        <pc:cxnChg chg="add del">
          <ac:chgData name="Shirisha Jujare" userId="S::shirisha_jujare@thbs.com::cae9d475-e35d-4352-8432-c7362176a5bf" providerId="AD" clId="Web-{F4FBCF8F-F865-4ADB-9698-A183E2C8C225}" dt="2021-12-07T16:16:42.590" v="204"/>
          <ac:cxnSpMkLst>
            <pc:docMk/>
            <pc:sldMk cId="3267536161" sldId="258"/>
            <ac:cxnSpMk id="13" creationId="{B20D3D82-8B25-4DD9-9924-4CEAD450CD21}"/>
          </ac:cxnSpMkLst>
        </pc:cxnChg>
        <pc:cxnChg chg="add">
          <ac:chgData name="Shirisha Jujare" userId="S::shirisha_jujare@thbs.com::cae9d475-e35d-4352-8432-c7362176a5bf" providerId="AD" clId="Web-{F4FBCF8F-F865-4ADB-9698-A183E2C8C225}" dt="2021-12-07T16:16:42.590" v="205"/>
          <ac:cxnSpMkLst>
            <pc:docMk/>
            <pc:sldMk cId="3267536161" sldId="258"/>
            <ac:cxnSpMk id="15" creationId="{B20D3D82-8B25-4DD9-9924-4CEAD450CD21}"/>
          </ac:cxnSpMkLst>
        </pc:cxnChg>
      </pc:sldChg>
      <pc:sldChg chg="new del">
        <pc:chgData name="Shirisha Jujare" userId="S::shirisha_jujare@thbs.com::cae9d475-e35d-4352-8432-c7362176a5bf" providerId="AD" clId="Web-{F4FBCF8F-F865-4ADB-9698-A183E2C8C225}" dt="2021-12-07T16:13:47.638" v="190"/>
        <pc:sldMkLst>
          <pc:docMk/>
          <pc:sldMk cId="3507336150" sldId="258"/>
        </pc:sldMkLst>
      </pc:sldChg>
      <pc:sldMasterChg chg="del delSldLayout">
        <pc:chgData name="Shirisha Jujare" userId="S::shirisha_jujare@thbs.com::cae9d475-e35d-4352-8432-c7362176a5bf" providerId="AD" clId="Web-{F4FBCF8F-F865-4ADB-9698-A183E2C8C225}" dt="2021-12-07T15:57:02.536" v="0"/>
        <pc:sldMasterMkLst>
          <pc:docMk/>
          <pc:sldMasterMk cId="2460954070" sldId="2147483660"/>
        </pc:sldMasterMkLst>
        <pc:sldLayoutChg chg="del">
          <pc:chgData name="Shirisha Jujare" userId="S::shirisha_jujare@thbs.com::cae9d475-e35d-4352-8432-c7362176a5bf" providerId="AD" clId="Web-{F4FBCF8F-F865-4ADB-9698-A183E2C8C225}" dt="2021-12-07T15:57:02.536" v="0"/>
          <pc:sldLayoutMkLst>
            <pc:docMk/>
            <pc:sldMasterMk cId="2460954070" sldId="2147483660"/>
            <pc:sldLayoutMk cId="2385387890" sldId="2147483661"/>
          </pc:sldLayoutMkLst>
        </pc:sldLayoutChg>
        <pc:sldLayoutChg chg="del">
          <pc:chgData name="Shirisha Jujare" userId="S::shirisha_jujare@thbs.com::cae9d475-e35d-4352-8432-c7362176a5bf" providerId="AD" clId="Web-{F4FBCF8F-F865-4ADB-9698-A183E2C8C225}" dt="2021-12-07T15:57:02.536" v="0"/>
          <pc:sldLayoutMkLst>
            <pc:docMk/>
            <pc:sldMasterMk cId="2460954070" sldId="2147483660"/>
            <pc:sldLayoutMk cId="949138452" sldId="2147483662"/>
          </pc:sldLayoutMkLst>
        </pc:sldLayoutChg>
        <pc:sldLayoutChg chg="del">
          <pc:chgData name="Shirisha Jujare" userId="S::shirisha_jujare@thbs.com::cae9d475-e35d-4352-8432-c7362176a5bf" providerId="AD" clId="Web-{F4FBCF8F-F865-4ADB-9698-A183E2C8C225}" dt="2021-12-07T15:57:02.536" v="0"/>
          <pc:sldLayoutMkLst>
            <pc:docMk/>
            <pc:sldMasterMk cId="2460954070" sldId="2147483660"/>
            <pc:sldLayoutMk cId="2591524520" sldId="2147483663"/>
          </pc:sldLayoutMkLst>
        </pc:sldLayoutChg>
        <pc:sldLayoutChg chg="del">
          <pc:chgData name="Shirisha Jujare" userId="S::shirisha_jujare@thbs.com::cae9d475-e35d-4352-8432-c7362176a5bf" providerId="AD" clId="Web-{F4FBCF8F-F865-4ADB-9698-A183E2C8C225}" dt="2021-12-07T15:57:02.536" v="0"/>
          <pc:sldLayoutMkLst>
            <pc:docMk/>
            <pc:sldMasterMk cId="2460954070" sldId="2147483660"/>
            <pc:sldLayoutMk cId="1203092039" sldId="2147483664"/>
          </pc:sldLayoutMkLst>
        </pc:sldLayoutChg>
        <pc:sldLayoutChg chg="del">
          <pc:chgData name="Shirisha Jujare" userId="S::shirisha_jujare@thbs.com::cae9d475-e35d-4352-8432-c7362176a5bf" providerId="AD" clId="Web-{F4FBCF8F-F865-4ADB-9698-A183E2C8C225}" dt="2021-12-07T15:57:02.536" v="0"/>
          <pc:sldLayoutMkLst>
            <pc:docMk/>
            <pc:sldMasterMk cId="2460954070" sldId="2147483660"/>
            <pc:sldLayoutMk cId="3733172339" sldId="2147483665"/>
          </pc:sldLayoutMkLst>
        </pc:sldLayoutChg>
        <pc:sldLayoutChg chg="del">
          <pc:chgData name="Shirisha Jujare" userId="S::shirisha_jujare@thbs.com::cae9d475-e35d-4352-8432-c7362176a5bf" providerId="AD" clId="Web-{F4FBCF8F-F865-4ADB-9698-A183E2C8C225}" dt="2021-12-07T15:57:02.536" v="0"/>
          <pc:sldLayoutMkLst>
            <pc:docMk/>
            <pc:sldMasterMk cId="2460954070" sldId="2147483660"/>
            <pc:sldLayoutMk cId="3210312558" sldId="2147483666"/>
          </pc:sldLayoutMkLst>
        </pc:sldLayoutChg>
        <pc:sldLayoutChg chg="del">
          <pc:chgData name="Shirisha Jujare" userId="S::shirisha_jujare@thbs.com::cae9d475-e35d-4352-8432-c7362176a5bf" providerId="AD" clId="Web-{F4FBCF8F-F865-4ADB-9698-A183E2C8C225}" dt="2021-12-07T15:57:02.536" v="0"/>
          <pc:sldLayoutMkLst>
            <pc:docMk/>
            <pc:sldMasterMk cId="2460954070" sldId="2147483660"/>
            <pc:sldLayoutMk cId="3146388984" sldId="2147483667"/>
          </pc:sldLayoutMkLst>
        </pc:sldLayoutChg>
        <pc:sldLayoutChg chg="del">
          <pc:chgData name="Shirisha Jujare" userId="S::shirisha_jujare@thbs.com::cae9d475-e35d-4352-8432-c7362176a5bf" providerId="AD" clId="Web-{F4FBCF8F-F865-4ADB-9698-A183E2C8C225}" dt="2021-12-07T15:57:02.536" v="0"/>
          <pc:sldLayoutMkLst>
            <pc:docMk/>
            <pc:sldMasterMk cId="2460954070" sldId="2147483660"/>
            <pc:sldLayoutMk cId="3171841454" sldId="2147483668"/>
          </pc:sldLayoutMkLst>
        </pc:sldLayoutChg>
        <pc:sldLayoutChg chg="del">
          <pc:chgData name="Shirisha Jujare" userId="S::shirisha_jujare@thbs.com::cae9d475-e35d-4352-8432-c7362176a5bf" providerId="AD" clId="Web-{F4FBCF8F-F865-4ADB-9698-A183E2C8C225}" dt="2021-12-07T15:57:02.536" v="0"/>
          <pc:sldLayoutMkLst>
            <pc:docMk/>
            <pc:sldMasterMk cId="2460954070" sldId="2147483660"/>
            <pc:sldLayoutMk cId="1718958274" sldId="2147483669"/>
          </pc:sldLayoutMkLst>
        </pc:sldLayoutChg>
        <pc:sldLayoutChg chg="del">
          <pc:chgData name="Shirisha Jujare" userId="S::shirisha_jujare@thbs.com::cae9d475-e35d-4352-8432-c7362176a5bf" providerId="AD" clId="Web-{F4FBCF8F-F865-4ADB-9698-A183E2C8C225}" dt="2021-12-07T15:57:02.536" v="0"/>
          <pc:sldLayoutMkLst>
            <pc:docMk/>
            <pc:sldMasterMk cId="2460954070" sldId="2147483660"/>
            <pc:sldLayoutMk cId="2202905451" sldId="2147483670"/>
          </pc:sldLayoutMkLst>
        </pc:sldLayoutChg>
        <pc:sldLayoutChg chg="del">
          <pc:chgData name="Shirisha Jujare" userId="S::shirisha_jujare@thbs.com::cae9d475-e35d-4352-8432-c7362176a5bf" providerId="AD" clId="Web-{F4FBCF8F-F865-4ADB-9698-A183E2C8C225}" dt="2021-12-07T15:57:02.536" v="0"/>
          <pc:sldLayoutMkLst>
            <pc:docMk/>
            <pc:sldMasterMk cId="2460954070" sldId="2147483660"/>
            <pc:sldLayoutMk cId="3479445657" sldId="2147483671"/>
          </pc:sldLayoutMkLst>
        </pc:sldLayoutChg>
      </pc:sldMasterChg>
      <pc:sldMasterChg chg="add del replId addSldLayout delSldLayout">
        <pc:chgData name="Shirisha Jujare" userId="S::shirisha_jujare@thbs.com::cae9d475-e35d-4352-8432-c7362176a5bf" providerId="AD" clId="Web-{F4FBCF8F-F865-4ADB-9698-A183E2C8C225}" dt="2021-12-07T15:57:57.707" v="3"/>
        <pc:sldMasterMkLst>
          <pc:docMk/>
          <pc:sldMasterMk cId="553194146" sldId="2147483672"/>
        </pc:sldMasterMkLst>
        <pc:sldLayoutChg chg="add del">
          <pc:chgData name="Shirisha Jujare" userId="S::shirisha_jujare@thbs.com::cae9d475-e35d-4352-8432-c7362176a5bf" providerId="AD" clId="Web-{F4FBCF8F-F865-4ADB-9698-A183E2C8C225}" dt="2021-12-07T15:57:57.707" v="3"/>
          <pc:sldLayoutMkLst>
            <pc:docMk/>
            <pc:sldMasterMk cId="553194146" sldId="2147483672"/>
            <pc:sldLayoutMk cId="3106440230" sldId="2147483673"/>
          </pc:sldLayoutMkLst>
        </pc:sldLayoutChg>
        <pc:sldLayoutChg chg="add del replId">
          <pc:chgData name="Shirisha Jujare" userId="S::shirisha_jujare@thbs.com::cae9d475-e35d-4352-8432-c7362176a5bf" providerId="AD" clId="Web-{F4FBCF8F-F865-4ADB-9698-A183E2C8C225}" dt="2021-12-07T15:57:57.707" v="3"/>
          <pc:sldLayoutMkLst>
            <pc:docMk/>
            <pc:sldMasterMk cId="553194146" sldId="2147483672"/>
            <pc:sldLayoutMk cId="636269998" sldId="2147483674"/>
          </pc:sldLayoutMkLst>
        </pc:sldLayoutChg>
        <pc:sldLayoutChg chg="add del replId">
          <pc:chgData name="Shirisha Jujare" userId="S::shirisha_jujare@thbs.com::cae9d475-e35d-4352-8432-c7362176a5bf" providerId="AD" clId="Web-{F4FBCF8F-F865-4ADB-9698-A183E2C8C225}" dt="2021-12-07T15:57:57.707" v="3"/>
          <pc:sldLayoutMkLst>
            <pc:docMk/>
            <pc:sldMasterMk cId="553194146" sldId="2147483672"/>
            <pc:sldLayoutMk cId="959739031" sldId="2147483675"/>
          </pc:sldLayoutMkLst>
        </pc:sldLayoutChg>
        <pc:sldLayoutChg chg="add del replId">
          <pc:chgData name="Shirisha Jujare" userId="S::shirisha_jujare@thbs.com::cae9d475-e35d-4352-8432-c7362176a5bf" providerId="AD" clId="Web-{F4FBCF8F-F865-4ADB-9698-A183E2C8C225}" dt="2021-12-07T15:57:57.707" v="3"/>
          <pc:sldLayoutMkLst>
            <pc:docMk/>
            <pc:sldMasterMk cId="553194146" sldId="2147483672"/>
            <pc:sldLayoutMk cId="4243976756" sldId="2147483676"/>
          </pc:sldLayoutMkLst>
        </pc:sldLayoutChg>
        <pc:sldLayoutChg chg="add del replId">
          <pc:chgData name="Shirisha Jujare" userId="S::shirisha_jujare@thbs.com::cae9d475-e35d-4352-8432-c7362176a5bf" providerId="AD" clId="Web-{F4FBCF8F-F865-4ADB-9698-A183E2C8C225}" dt="2021-12-07T15:57:57.707" v="3"/>
          <pc:sldLayoutMkLst>
            <pc:docMk/>
            <pc:sldMasterMk cId="553194146" sldId="2147483672"/>
            <pc:sldLayoutMk cId="3269512657" sldId="2147483677"/>
          </pc:sldLayoutMkLst>
        </pc:sldLayoutChg>
        <pc:sldLayoutChg chg="add del replId">
          <pc:chgData name="Shirisha Jujare" userId="S::shirisha_jujare@thbs.com::cae9d475-e35d-4352-8432-c7362176a5bf" providerId="AD" clId="Web-{F4FBCF8F-F865-4ADB-9698-A183E2C8C225}" dt="2021-12-07T15:57:57.707" v="3"/>
          <pc:sldLayoutMkLst>
            <pc:docMk/>
            <pc:sldMasterMk cId="553194146" sldId="2147483672"/>
            <pc:sldLayoutMk cId="993455516" sldId="2147483678"/>
          </pc:sldLayoutMkLst>
        </pc:sldLayoutChg>
        <pc:sldLayoutChg chg="add del replId">
          <pc:chgData name="Shirisha Jujare" userId="S::shirisha_jujare@thbs.com::cae9d475-e35d-4352-8432-c7362176a5bf" providerId="AD" clId="Web-{F4FBCF8F-F865-4ADB-9698-A183E2C8C225}" dt="2021-12-07T15:57:57.707" v="3"/>
          <pc:sldLayoutMkLst>
            <pc:docMk/>
            <pc:sldMasterMk cId="553194146" sldId="2147483672"/>
            <pc:sldLayoutMk cId="2725479034" sldId="2147483679"/>
          </pc:sldLayoutMkLst>
        </pc:sldLayoutChg>
        <pc:sldLayoutChg chg="add del replId">
          <pc:chgData name="Shirisha Jujare" userId="S::shirisha_jujare@thbs.com::cae9d475-e35d-4352-8432-c7362176a5bf" providerId="AD" clId="Web-{F4FBCF8F-F865-4ADB-9698-A183E2C8C225}" dt="2021-12-07T15:57:57.707" v="3"/>
          <pc:sldLayoutMkLst>
            <pc:docMk/>
            <pc:sldMasterMk cId="553194146" sldId="2147483672"/>
            <pc:sldLayoutMk cId="3394997164" sldId="2147483680"/>
          </pc:sldLayoutMkLst>
        </pc:sldLayoutChg>
        <pc:sldLayoutChg chg="add del replId">
          <pc:chgData name="Shirisha Jujare" userId="S::shirisha_jujare@thbs.com::cae9d475-e35d-4352-8432-c7362176a5bf" providerId="AD" clId="Web-{F4FBCF8F-F865-4ADB-9698-A183E2C8C225}" dt="2021-12-07T15:57:57.707" v="3"/>
          <pc:sldLayoutMkLst>
            <pc:docMk/>
            <pc:sldMasterMk cId="553194146" sldId="2147483672"/>
            <pc:sldLayoutMk cId="656688809" sldId="2147483681"/>
          </pc:sldLayoutMkLst>
        </pc:sldLayoutChg>
        <pc:sldLayoutChg chg="add del replId">
          <pc:chgData name="Shirisha Jujare" userId="S::shirisha_jujare@thbs.com::cae9d475-e35d-4352-8432-c7362176a5bf" providerId="AD" clId="Web-{F4FBCF8F-F865-4ADB-9698-A183E2C8C225}" dt="2021-12-07T15:57:57.707" v="3"/>
          <pc:sldLayoutMkLst>
            <pc:docMk/>
            <pc:sldMasterMk cId="553194146" sldId="2147483672"/>
            <pc:sldLayoutMk cId="1246803344" sldId="2147483682"/>
          </pc:sldLayoutMkLst>
        </pc:sldLayoutChg>
        <pc:sldLayoutChg chg="add del replId">
          <pc:chgData name="Shirisha Jujare" userId="S::shirisha_jujare@thbs.com::cae9d475-e35d-4352-8432-c7362176a5bf" providerId="AD" clId="Web-{F4FBCF8F-F865-4ADB-9698-A183E2C8C225}" dt="2021-12-07T15:57:57.707" v="3"/>
          <pc:sldLayoutMkLst>
            <pc:docMk/>
            <pc:sldMasterMk cId="553194146" sldId="2147483672"/>
            <pc:sldLayoutMk cId="3586243258" sldId="2147483683"/>
          </pc:sldLayoutMkLst>
        </pc:sldLayoutChg>
      </pc:sldMasterChg>
      <pc:sldMasterChg chg="add del addSldLayout delSldLayout">
        <pc:chgData name="Shirisha Jujare" userId="S::shirisha_jujare@thbs.com::cae9d475-e35d-4352-8432-c7362176a5bf" providerId="AD" clId="Web-{F4FBCF8F-F865-4ADB-9698-A183E2C8C225}" dt="2021-12-07T15:59:59.722" v="14"/>
        <pc:sldMasterMkLst>
          <pc:docMk/>
          <pc:sldMasterMk cId="3628041680" sldId="2147483684"/>
        </pc:sldMasterMkLst>
        <pc:sldLayoutChg chg="add del">
          <pc:chgData name="Shirisha Jujare" userId="S::shirisha_jujare@thbs.com::cae9d475-e35d-4352-8432-c7362176a5bf" providerId="AD" clId="Web-{F4FBCF8F-F865-4ADB-9698-A183E2C8C225}" dt="2021-12-07T15:59:59.722" v="14"/>
          <pc:sldLayoutMkLst>
            <pc:docMk/>
            <pc:sldMasterMk cId="3628041680" sldId="2147483684"/>
            <pc:sldLayoutMk cId="1396525480" sldId="2147483685"/>
          </pc:sldLayoutMkLst>
        </pc:sldLayoutChg>
        <pc:sldLayoutChg chg="add del">
          <pc:chgData name="Shirisha Jujare" userId="S::shirisha_jujare@thbs.com::cae9d475-e35d-4352-8432-c7362176a5bf" providerId="AD" clId="Web-{F4FBCF8F-F865-4ADB-9698-A183E2C8C225}" dt="2021-12-07T15:59:59.722" v="14"/>
          <pc:sldLayoutMkLst>
            <pc:docMk/>
            <pc:sldMasterMk cId="3628041680" sldId="2147483684"/>
            <pc:sldLayoutMk cId="1447660960" sldId="2147483686"/>
          </pc:sldLayoutMkLst>
        </pc:sldLayoutChg>
        <pc:sldLayoutChg chg="add del">
          <pc:chgData name="Shirisha Jujare" userId="S::shirisha_jujare@thbs.com::cae9d475-e35d-4352-8432-c7362176a5bf" providerId="AD" clId="Web-{F4FBCF8F-F865-4ADB-9698-A183E2C8C225}" dt="2021-12-07T15:59:59.722" v="14"/>
          <pc:sldLayoutMkLst>
            <pc:docMk/>
            <pc:sldMasterMk cId="3628041680" sldId="2147483684"/>
            <pc:sldLayoutMk cId="4092760705" sldId="2147483687"/>
          </pc:sldLayoutMkLst>
        </pc:sldLayoutChg>
        <pc:sldLayoutChg chg="add del">
          <pc:chgData name="Shirisha Jujare" userId="S::shirisha_jujare@thbs.com::cae9d475-e35d-4352-8432-c7362176a5bf" providerId="AD" clId="Web-{F4FBCF8F-F865-4ADB-9698-A183E2C8C225}" dt="2021-12-07T15:59:59.722" v="14"/>
          <pc:sldLayoutMkLst>
            <pc:docMk/>
            <pc:sldMasterMk cId="3628041680" sldId="2147483684"/>
            <pc:sldLayoutMk cId="2122446908" sldId="2147483688"/>
          </pc:sldLayoutMkLst>
        </pc:sldLayoutChg>
        <pc:sldLayoutChg chg="add del">
          <pc:chgData name="Shirisha Jujare" userId="S::shirisha_jujare@thbs.com::cae9d475-e35d-4352-8432-c7362176a5bf" providerId="AD" clId="Web-{F4FBCF8F-F865-4ADB-9698-A183E2C8C225}" dt="2021-12-07T15:59:59.722" v="14"/>
          <pc:sldLayoutMkLst>
            <pc:docMk/>
            <pc:sldMasterMk cId="3628041680" sldId="2147483684"/>
            <pc:sldLayoutMk cId="2869496099" sldId="2147483689"/>
          </pc:sldLayoutMkLst>
        </pc:sldLayoutChg>
        <pc:sldLayoutChg chg="add del">
          <pc:chgData name="Shirisha Jujare" userId="S::shirisha_jujare@thbs.com::cae9d475-e35d-4352-8432-c7362176a5bf" providerId="AD" clId="Web-{F4FBCF8F-F865-4ADB-9698-A183E2C8C225}" dt="2021-12-07T15:59:59.722" v="14"/>
          <pc:sldLayoutMkLst>
            <pc:docMk/>
            <pc:sldMasterMk cId="3628041680" sldId="2147483684"/>
            <pc:sldLayoutMk cId="383312565" sldId="2147483690"/>
          </pc:sldLayoutMkLst>
        </pc:sldLayoutChg>
        <pc:sldLayoutChg chg="add del">
          <pc:chgData name="Shirisha Jujare" userId="S::shirisha_jujare@thbs.com::cae9d475-e35d-4352-8432-c7362176a5bf" providerId="AD" clId="Web-{F4FBCF8F-F865-4ADB-9698-A183E2C8C225}" dt="2021-12-07T15:59:59.722" v="14"/>
          <pc:sldLayoutMkLst>
            <pc:docMk/>
            <pc:sldMasterMk cId="3628041680" sldId="2147483684"/>
            <pc:sldLayoutMk cId="2874338652" sldId="2147483691"/>
          </pc:sldLayoutMkLst>
        </pc:sldLayoutChg>
        <pc:sldLayoutChg chg="add del">
          <pc:chgData name="Shirisha Jujare" userId="S::shirisha_jujare@thbs.com::cae9d475-e35d-4352-8432-c7362176a5bf" providerId="AD" clId="Web-{F4FBCF8F-F865-4ADB-9698-A183E2C8C225}" dt="2021-12-07T15:59:59.722" v="14"/>
          <pc:sldLayoutMkLst>
            <pc:docMk/>
            <pc:sldMasterMk cId="3628041680" sldId="2147483684"/>
            <pc:sldLayoutMk cId="889095553" sldId="2147483692"/>
          </pc:sldLayoutMkLst>
        </pc:sldLayoutChg>
        <pc:sldLayoutChg chg="add del">
          <pc:chgData name="Shirisha Jujare" userId="S::shirisha_jujare@thbs.com::cae9d475-e35d-4352-8432-c7362176a5bf" providerId="AD" clId="Web-{F4FBCF8F-F865-4ADB-9698-A183E2C8C225}" dt="2021-12-07T15:59:59.722" v="14"/>
          <pc:sldLayoutMkLst>
            <pc:docMk/>
            <pc:sldMasterMk cId="3628041680" sldId="2147483684"/>
            <pc:sldLayoutMk cId="1837228299" sldId="2147483693"/>
          </pc:sldLayoutMkLst>
        </pc:sldLayoutChg>
        <pc:sldLayoutChg chg="add del">
          <pc:chgData name="Shirisha Jujare" userId="S::shirisha_jujare@thbs.com::cae9d475-e35d-4352-8432-c7362176a5bf" providerId="AD" clId="Web-{F4FBCF8F-F865-4ADB-9698-A183E2C8C225}" dt="2021-12-07T15:59:59.722" v="14"/>
          <pc:sldLayoutMkLst>
            <pc:docMk/>
            <pc:sldMasterMk cId="3628041680" sldId="2147483684"/>
            <pc:sldLayoutMk cId="1854181868" sldId="2147483694"/>
          </pc:sldLayoutMkLst>
        </pc:sldLayoutChg>
        <pc:sldLayoutChg chg="add del">
          <pc:chgData name="Shirisha Jujare" userId="S::shirisha_jujare@thbs.com::cae9d475-e35d-4352-8432-c7362176a5bf" providerId="AD" clId="Web-{F4FBCF8F-F865-4ADB-9698-A183E2C8C225}" dt="2021-12-07T15:59:59.722" v="14"/>
          <pc:sldLayoutMkLst>
            <pc:docMk/>
            <pc:sldMasterMk cId="3628041680" sldId="2147483684"/>
            <pc:sldLayoutMk cId="952165029" sldId="2147483695"/>
          </pc:sldLayoutMkLst>
        </pc:sldLayoutChg>
      </pc:sldMasterChg>
      <pc:sldMasterChg chg="add del addSldLayout delSldLayout">
        <pc:chgData name="Shirisha Jujare" userId="S::shirisha_jujare@thbs.com::cae9d475-e35d-4352-8432-c7362176a5bf" providerId="AD" clId="Web-{F4FBCF8F-F865-4ADB-9698-A183E2C8C225}" dt="2021-12-07T15:57:57.645" v="2"/>
        <pc:sldMasterMkLst>
          <pc:docMk/>
          <pc:sldMasterMk cId="3259763163" sldId="2147483707"/>
        </pc:sldMasterMkLst>
        <pc:sldLayoutChg chg="add del">
          <pc:chgData name="Shirisha Jujare" userId="S::shirisha_jujare@thbs.com::cae9d475-e35d-4352-8432-c7362176a5bf" providerId="AD" clId="Web-{F4FBCF8F-F865-4ADB-9698-A183E2C8C225}" dt="2021-12-07T15:57:57.645" v="2"/>
          <pc:sldLayoutMkLst>
            <pc:docMk/>
            <pc:sldMasterMk cId="3259763163" sldId="2147483707"/>
            <pc:sldLayoutMk cId="1020563793" sldId="2147483696"/>
          </pc:sldLayoutMkLst>
        </pc:sldLayoutChg>
        <pc:sldLayoutChg chg="add del">
          <pc:chgData name="Shirisha Jujare" userId="S::shirisha_jujare@thbs.com::cae9d475-e35d-4352-8432-c7362176a5bf" providerId="AD" clId="Web-{F4FBCF8F-F865-4ADB-9698-A183E2C8C225}" dt="2021-12-07T15:57:57.645" v="2"/>
          <pc:sldLayoutMkLst>
            <pc:docMk/>
            <pc:sldMasterMk cId="3259763163" sldId="2147483707"/>
            <pc:sldLayoutMk cId="3971543579" sldId="2147483697"/>
          </pc:sldLayoutMkLst>
        </pc:sldLayoutChg>
        <pc:sldLayoutChg chg="add del">
          <pc:chgData name="Shirisha Jujare" userId="S::shirisha_jujare@thbs.com::cae9d475-e35d-4352-8432-c7362176a5bf" providerId="AD" clId="Web-{F4FBCF8F-F865-4ADB-9698-A183E2C8C225}" dt="2021-12-07T15:57:57.645" v="2"/>
          <pc:sldLayoutMkLst>
            <pc:docMk/>
            <pc:sldMasterMk cId="3259763163" sldId="2147483707"/>
            <pc:sldLayoutMk cId="1003791321" sldId="2147483698"/>
          </pc:sldLayoutMkLst>
        </pc:sldLayoutChg>
        <pc:sldLayoutChg chg="add del">
          <pc:chgData name="Shirisha Jujare" userId="S::shirisha_jujare@thbs.com::cae9d475-e35d-4352-8432-c7362176a5bf" providerId="AD" clId="Web-{F4FBCF8F-F865-4ADB-9698-A183E2C8C225}" dt="2021-12-07T15:57:57.645" v="2"/>
          <pc:sldLayoutMkLst>
            <pc:docMk/>
            <pc:sldMasterMk cId="3259763163" sldId="2147483707"/>
            <pc:sldLayoutMk cId="3544622127" sldId="2147483699"/>
          </pc:sldLayoutMkLst>
        </pc:sldLayoutChg>
        <pc:sldLayoutChg chg="add del">
          <pc:chgData name="Shirisha Jujare" userId="S::shirisha_jujare@thbs.com::cae9d475-e35d-4352-8432-c7362176a5bf" providerId="AD" clId="Web-{F4FBCF8F-F865-4ADB-9698-A183E2C8C225}" dt="2021-12-07T15:57:57.645" v="2"/>
          <pc:sldLayoutMkLst>
            <pc:docMk/>
            <pc:sldMasterMk cId="3259763163" sldId="2147483707"/>
            <pc:sldLayoutMk cId="547144945" sldId="2147483700"/>
          </pc:sldLayoutMkLst>
        </pc:sldLayoutChg>
        <pc:sldLayoutChg chg="add del">
          <pc:chgData name="Shirisha Jujare" userId="S::shirisha_jujare@thbs.com::cae9d475-e35d-4352-8432-c7362176a5bf" providerId="AD" clId="Web-{F4FBCF8F-F865-4ADB-9698-A183E2C8C225}" dt="2021-12-07T15:57:57.645" v="2"/>
          <pc:sldLayoutMkLst>
            <pc:docMk/>
            <pc:sldMasterMk cId="3259763163" sldId="2147483707"/>
            <pc:sldLayoutMk cId="226309489" sldId="2147483701"/>
          </pc:sldLayoutMkLst>
        </pc:sldLayoutChg>
        <pc:sldLayoutChg chg="add del">
          <pc:chgData name="Shirisha Jujare" userId="S::shirisha_jujare@thbs.com::cae9d475-e35d-4352-8432-c7362176a5bf" providerId="AD" clId="Web-{F4FBCF8F-F865-4ADB-9698-A183E2C8C225}" dt="2021-12-07T15:57:57.645" v="2"/>
          <pc:sldLayoutMkLst>
            <pc:docMk/>
            <pc:sldMasterMk cId="3259763163" sldId="2147483707"/>
            <pc:sldLayoutMk cId="704466478" sldId="2147483702"/>
          </pc:sldLayoutMkLst>
        </pc:sldLayoutChg>
        <pc:sldLayoutChg chg="add del">
          <pc:chgData name="Shirisha Jujare" userId="S::shirisha_jujare@thbs.com::cae9d475-e35d-4352-8432-c7362176a5bf" providerId="AD" clId="Web-{F4FBCF8F-F865-4ADB-9698-A183E2C8C225}" dt="2021-12-07T15:57:57.645" v="2"/>
          <pc:sldLayoutMkLst>
            <pc:docMk/>
            <pc:sldMasterMk cId="3259763163" sldId="2147483707"/>
            <pc:sldLayoutMk cId="1220937532" sldId="2147483703"/>
          </pc:sldLayoutMkLst>
        </pc:sldLayoutChg>
        <pc:sldLayoutChg chg="add del">
          <pc:chgData name="Shirisha Jujare" userId="S::shirisha_jujare@thbs.com::cae9d475-e35d-4352-8432-c7362176a5bf" providerId="AD" clId="Web-{F4FBCF8F-F865-4ADB-9698-A183E2C8C225}" dt="2021-12-07T15:57:57.645" v="2"/>
          <pc:sldLayoutMkLst>
            <pc:docMk/>
            <pc:sldMasterMk cId="3259763163" sldId="2147483707"/>
            <pc:sldLayoutMk cId="2520865235" sldId="2147483704"/>
          </pc:sldLayoutMkLst>
        </pc:sldLayoutChg>
        <pc:sldLayoutChg chg="add del">
          <pc:chgData name="Shirisha Jujare" userId="S::shirisha_jujare@thbs.com::cae9d475-e35d-4352-8432-c7362176a5bf" providerId="AD" clId="Web-{F4FBCF8F-F865-4ADB-9698-A183E2C8C225}" dt="2021-12-07T15:57:57.645" v="2"/>
          <pc:sldLayoutMkLst>
            <pc:docMk/>
            <pc:sldMasterMk cId="3259763163" sldId="2147483707"/>
            <pc:sldLayoutMk cId="1391085319" sldId="2147483705"/>
          </pc:sldLayoutMkLst>
        </pc:sldLayoutChg>
        <pc:sldLayoutChg chg="add del">
          <pc:chgData name="Shirisha Jujare" userId="S::shirisha_jujare@thbs.com::cae9d475-e35d-4352-8432-c7362176a5bf" providerId="AD" clId="Web-{F4FBCF8F-F865-4ADB-9698-A183E2C8C225}" dt="2021-12-07T15:57:57.645" v="2"/>
          <pc:sldLayoutMkLst>
            <pc:docMk/>
            <pc:sldMasterMk cId="3259763163" sldId="2147483707"/>
            <pc:sldLayoutMk cId="1373425837" sldId="2147483706"/>
          </pc:sldLayoutMkLst>
        </pc:sldLayoutChg>
      </pc:sldMasterChg>
      <pc:sldMasterChg chg="add del addSldLayout delSldLayout">
        <pc:chgData name="Shirisha Jujare" userId="S::shirisha_jujare@thbs.com::cae9d475-e35d-4352-8432-c7362176a5bf" providerId="AD" clId="Web-{F4FBCF8F-F865-4ADB-9698-A183E2C8C225}" dt="2021-12-07T15:59:59.660" v="13"/>
        <pc:sldMasterMkLst>
          <pc:docMk/>
          <pc:sldMasterMk cId="2640378114" sldId="2147483709"/>
        </pc:sldMasterMkLst>
        <pc:sldLayoutChg chg="add del">
          <pc:chgData name="Shirisha Jujare" userId="S::shirisha_jujare@thbs.com::cae9d475-e35d-4352-8432-c7362176a5bf" providerId="AD" clId="Web-{F4FBCF8F-F865-4ADB-9698-A183E2C8C225}" dt="2021-12-07T15:59:59.660" v="13"/>
          <pc:sldLayoutMkLst>
            <pc:docMk/>
            <pc:sldMasterMk cId="2640378114" sldId="2147483709"/>
            <pc:sldLayoutMk cId="3017887517" sldId="2147483698"/>
          </pc:sldLayoutMkLst>
        </pc:sldLayoutChg>
        <pc:sldLayoutChg chg="add del">
          <pc:chgData name="Shirisha Jujare" userId="S::shirisha_jujare@thbs.com::cae9d475-e35d-4352-8432-c7362176a5bf" providerId="AD" clId="Web-{F4FBCF8F-F865-4ADB-9698-A183E2C8C225}" dt="2021-12-07T15:59:59.660" v="13"/>
          <pc:sldLayoutMkLst>
            <pc:docMk/>
            <pc:sldMasterMk cId="2640378114" sldId="2147483709"/>
            <pc:sldLayoutMk cId="688902425" sldId="2147483699"/>
          </pc:sldLayoutMkLst>
        </pc:sldLayoutChg>
        <pc:sldLayoutChg chg="add del">
          <pc:chgData name="Shirisha Jujare" userId="S::shirisha_jujare@thbs.com::cae9d475-e35d-4352-8432-c7362176a5bf" providerId="AD" clId="Web-{F4FBCF8F-F865-4ADB-9698-A183E2C8C225}" dt="2021-12-07T15:59:59.660" v="13"/>
          <pc:sldLayoutMkLst>
            <pc:docMk/>
            <pc:sldMasterMk cId="2640378114" sldId="2147483709"/>
            <pc:sldLayoutMk cId="1268433206" sldId="2147483700"/>
          </pc:sldLayoutMkLst>
        </pc:sldLayoutChg>
        <pc:sldLayoutChg chg="add del">
          <pc:chgData name="Shirisha Jujare" userId="S::shirisha_jujare@thbs.com::cae9d475-e35d-4352-8432-c7362176a5bf" providerId="AD" clId="Web-{F4FBCF8F-F865-4ADB-9698-A183E2C8C225}" dt="2021-12-07T15:59:59.660" v="13"/>
          <pc:sldLayoutMkLst>
            <pc:docMk/>
            <pc:sldMasterMk cId="2640378114" sldId="2147483709"/>
            <pc:sldLayoutMk cId="215877783" sldId="2147483701"/>
          </pc:sldLayoutMkLst>
        </pc:sldLayoutChg>
        <pc:sldLayoutChg chg="add del">
          <pc:chgData name="Shirisha Jujare" userId="S::shirisha_jujare@thbs.com::cae9d475-e35d-4352-8432-c7362176a5bf" providerId="AD" clId="Web-{F4FBCF8F-F865-4ADB-9698-A183E2C8C225}" dt="2021-12-07T15:59:59.660" v="13"/>
          <pc:sldLayoutMkLst>
            <pc:docMk/>
            <pc:sldMasterMk cId="2640378114" sldId="2147483709"/>
            <pc:sldLayoutMk cId="4179939784" sldId="2147483702"/>
          </pc:sldLayoutMkLst>
        </pc:sldLayoutChg>
        <pc:sldLayoutChg chg="add del">
          <pc:chgData name="Shirisha Jujare" userId="S::shirisha_jujare@thbs.com::cae9d475-e35d-4352-8432-c7362176a5bf" providerId="AD" clId="Web-{F4FBCF8F-F865-4ADB-9698-A183E2C8C225}" dt="2021-12-07T15:59:59.660" v="13"/>
          <pc:sldLayoutMkLst>
            <pc:docMk/>
            <pc:sldMasterMk cId="2640378114" sldId="2147483709"/>
            <pc:sldLayoutMk cId="4167906127" sldId="2147483703"/>
          </pc:sldLayoutMkLst>
        </pc:sldLayoutChg>
        <pc:sldLayoutChg chg="add del">
          <pc:chgData name="Shirisha Jujare" userId="S::shirisha_jujare@thbs.com::cae9d475-e35d-4352-8432-c7362176a5bf" providerId="AD" clId="Web-{F4FBCF8F-F865-4ADB-9698-A183E2C8C225}" dt="2021-12-07T15:59:59.660" v="13"/>
          <pc:sldLayoutMkLst>
            <pc:docMk/>
            <pc:sldMasterMk cId="2640378114" sldId="2147483709"/>
            <pc:sldLayoutMk cId="3472871585" sldId="2147483704"/>
          </pc:sldLayoutMkLst>
        </pc:sldLayoutChg>
        <pc:sldLayoutChg chg="add del">
          <pc:chgData name="Shirisha Jujare" userId="S::shirisha_jujare@thbs.com::cae9d475-e35d-4352-8432-c7362176a5bf" providerId="AD" clId="Web-{F4FBCF8F-F865-4ADB-9698-A183E2C8C225}" dt="2021-12-07T15:59:59.660" v="13"/>
          <pc:sldLayoutMkLst>
            <pc:docMk/>
            <pc:sldMasterMk cId="2640378114" sldId="2147483709"/>
            <pc:sldLayoutMk cId="2371246780" sldId="2147483705"/>
          </pc:sldLayoutMkLst>
        </pc:sldLayoutChg>
        <pc:sldLayoutChg chg="add del">
          <pc:chgData name="Shirisha Jujare" userId="S::shirisha_jujare@thbs.com::cae9d475-e35d-4352-8432-c7362176a5bf" providerId="AD" clId="Web-{F4FBCF8F-F865-4ADB-9698-A183E2C8C225}" dt="2021-12-07T15:59:59.660" v="13"/>
          <pc:sldLayoutMkLst>
            <pc:docMk/>
            <pc:sldMasterMk cId="2640378114" sldId="2147483709"/>
            <pc:sldLayoutMk cId="1167106618" sldId="2147483706"/>
          </pc:sldLayoutMkLst>
        </pc:sldLayoutChg>
        <pc:sldLayoutChg chg="add del">
          <pc:chgData name="Shirisha Jujare" userId="S::shirisha_jujare@thbs.com::cae9d475-e35d-4352-8432-c7362176a5bf" providerId="AD" clId="Web-{F4FBCF8F-F865-4ADB-9698-A183E2C8C225}" dt="2021-12-07T15:59:59.660" v="13"/>
          <pc:sldLayoutMkLst>
            <pc:docMk/>
            <pc:sldMasterMk cId="2640378114" sldId="2147483709"/>
            <pc:sldLayoutMk cId="2358655036" sldId="2147483707"/>
          </pc:sldLayoutMkLst>
        </pc:sldLayoutChg>
        <pc:sldLayoutChg chg="add del">
          <pc:chgData name="Shirisha Jujare" userId="S::shirisha_jujare@thbs.com::cae9d475-e35d-4352-8432-c7362176a5bf" providerId="AD" clId="Web-{F4FBCF8F-F865-4ADB-9698-A183E2C8C225}" dt="2021-12-07T15:59:59.660" v="13"/>
          <pc:sldLayoutMkLst>
            <pc:docMk/>
            <pc:sldMasterMk cId="2640378114" sldId="2147483709"/>
            <pc:sldLayoutMk cId="1676899340" sldId="2147483708"/>
          </pc:sldLayoutMkLst>
        </pc:sldLayoutChg>
      </pc:sldMasterChg>
      <pc:sldMasterChg chg="add del addSldLayout delSldLayout">
        <pc:chgData name="Shirisha Jujare" userId="S::shirisha_jujare@thbs.com::cae9d475-e35d-4352-8432-c7362176a5bf" providerId="AD" clId="Web-{F4FBCF8F-F865-4ADB-9698-A183E2C8C225}" dt="2021-12-07T16:01:03.315" v="24"/>
        <pc:sldMasterMkLst>
          <pc:docMk/>
          <pc:sldMasterMk cId="3546749348" sldId="2147483722"/>
        </pc:sldMasterMkLst>
        <pc:sldLayoutChg chg="add del">
          <pc:chgData name="Shirisha Jujare" userId="S::shirisha_jujare@thbs.com::cae9d475-e35d-4352-8432-c7362176a5bf" providerId="AD" clId="Web-{F4FBCF8F-F865-4ADB-9698-A183E2C8C225}" dt="2021-12-07T16:01:03.315" v="24"/>
          <pc:sldLayoutMkLst>
            <pc:docMk/>
            <pc:sldMasterMk cId="3546749348" sldId="2147483722"/>
            <pc:sldLayoutMk cId="2739728285" sldId="2147483711"/>
          </pc:sldLayoutMkLst>
        </pc:sldLayoutChg>
        <pc:sldLayoutChg chg="add del">
          <pc:chgData name="Shirisha Jujare" userId="S::shirisha_jujare@thbs.com::cae9d475-e35d-4352-8432-c7362176a5bf" providerId="AD" clId="Web-{F4FBCF8F-F865-4ADB-9698-A183E2C8C225}" dt="2021-12-07T16:01:03.315" v="24"/>
          <pc:sldLayoutMkLst>
            <pc:docMk/>
            <pc:sldMasterMk cId="3546749348" sldId="2147483722"/>
            <pc:sldLayoutMk cId="18684122" sldId="2147483712"/>
          </pc:sldLayoutMkLst>
        </pc:sldLayoutChg>
        <pc:sldLayoutChg chg="add del">
          <pc:chgData name="Shirisha Jujare" userId="S::shirisha_jujare@thbs.com::cae9d475-e35d-4352-8432-c7362176a5bf" providerId="AD" clId="Web-{F4FBCF8F-F865-4ADB-9698-A183E2C8C225}" dt="2021-12-07T16:01:03.315" v="24"/>
          <pc:sldLayoutMkLst>
            <pc:docMk/>
            <pc:sldMasterMk cId="3546749348" sldId="2147483722"/>
            <pc:sldLayoutMk cId="3301422735" sldId="2147483713"/>
          </pc:sldLayoutMkLst>
        </pc:sldLayoutChg>
        <pc:sldLayoutChg chg="add del">
          <pc:chgData name="Shirisha Jujare" userId="S::shirisha_jujare@thbs.com::cae9d475-e35d-4352-8432-c7362176a5bf" providerId="AD" clId="Web-{F4FBCF8F-F865-4ADB-9698-A183E2C8C225}" dt="2021-12-07T16:01:03.315" v="24"/>
          <pc:sldLayoutMkLst>
            <pc:docMk/>
            <pc:sldMasterMk cId="3546749348" sldId="2147483722"/>
            <pc:sldLayoutMk cId="1486806317" sldId="2147483714"/>
          </pc:sldLayoutMkLst>
        </pc:sldLayoutChg>
        <pc:sldLayoutChg chg="add del">
          <pc:chgData name="Shirisha Jujare" userId="S::shirisha_jujare@thbs.com::cae9d475-e35d-4352-8432-c7362176a5bf" providerId="AD" clId="Web-{F4FBCF8F-F865-4ADB-9698-A183E2C8C225}" dt="2021-12-07T16:01:03.315" v="24"/>
          <pc:sldLayoutMkLst>
            <pc:docMk/>
            <pc:sldMasterMk cId="3546749348" sldId="2147483722"/>
            <pc:sldLayoutMk cId="1628948934" sldId="2147483715"/>
          </pc:sldLayoutMkLst>
        </pc:sldLayoutChg>
        <pc:sldLayoutChg chg="add del">
          <pc:chgData name="Shirisha Jujare" userId="S::shirisha_jujare@thbs.com::cae9d475-e35d-4352-8432-c7362176a5bf" providerId="AD" clId="Web-{F4FBCF8F-F865-4ADB-9698-A183E2C8C225}" dt="2021-12-07T16:01:03.315" v="24"/>
          <pc:sldLayoutMkLst>
            <pc:docMk/>
            <pc:sldMasterMk cId="3546749348" sldId="2147483722"/>
            <pc:sldLayoutMk cId="767425106" sldId="2147483716"/>
          </pc:sldLayoutMkLst>
        </pc:sldLayoutChg>
        <pc:sldLayoutChg chg="add del">
          <pc:chgData name="Shirisha Jujare" userId="S::shirisha_jujare@thbs.com::cae9d475-e35d-4352-8432-c7362176a5bf" providerId="AD" clId="Web-{F4FBCF8F-F865-4ADB-9698-A183E2C8C225}" dt="2021-12-07T16:01:03.315" v="24"/>
          <pc:sldLayoutMkLst>
            <pc:docMk/>
            <pc:sldMasterMk cId="3546749348" sldId="2147483722"/>
            <pc:sldLayoutMk cId="3576690014" sldId="2147483717"/>
          </pc:sldLayoutMkLst>
        </pc:sldLayoutChg>
        <pc:sldLayoutChg chg="add del">
          <pc:chgData name="Shirisha Jujare" userId="S::shirisha_jujare@thbs.com::cae9d475-e35d-4352-8432-c7362176a5bf" providerId="AD" clId="Web-{F4FBCF8F-F865-4ADB-9698-A183E2C8C225}" dt="2021-12-07T16:01:03.315" v="24"/>
          <pc:sldLayoutMkLst>
            <pc:docMk/>
            <pc:sldMasterMk cId="3546749348" sldId="2147483722"/>
            <pc:sldLayoutMk cId="2899253897" sldId="2147483718"/>
          </pc:sldLayoutMkLst>
        </pc:sldLayoutChg>
        <pc:sldLayoutChg chg="add del">
          <pc:chgData name="Shirisha Jujare" userId="S::shirisha_jujare@thbs.com::cae9d475-e35d-4352-8432-c7362176a5bf" providerId="AD" clId="Web-{F4FBCF8F-F865-4ADB-9698-A183E2C8C225}" dt="2021-12-07T16:01:03.315" v="24"/>
          <pc:sldLayoutMkLst>
            <pc:docMk/>
            <pc:sldMasterMk cId="3546749348" sldId="2147483722"/>
            <pc:sldLayoutMk cId="3185429484" sldId="2147483719"/>
          </pc:sldLayoutMkLst>
        </pc:sldLayoutChg>
        <pc:sldLayoutChg chg="add del">
          <pc:chgData name="Shirisha Jujare" userId="S::shirisha_jujare@thbs.com::cae9d475-e35d-4352-8432-c7362176a5bf" providerId="AD" clId="Web-{F4FBCF8F-F865-4ADB-9698-A183E2C8C225}" dt="2021-12-07T16:01:03.315" v="24"/>
          <pc:sldLayoutMkLst>
            <pc:docMk/>
            <pc:sldMasterMk cId="3546749348" sldId="2147483722"/>
            <pc:sldLayoutMk cId="2877682915" sldId="2147483720"/>
          </pc:sldLayoutMkLst>
        </pc:sldLayoutChg>
        <pc:sldLayoutChg chg="add del">
          <pc:chgData name="Shirisha Jujare" userId="S::shirisha_jujare@thbs.com::cae9d475-e35d-4352-8432-c7362176a5bf" providerId="AD" clId="Web-{F4FBCF8F-F865-4ADB-9698-A183E2C8C225}" dt="2021-12-07T16:01:03.315" v="24"/>
          <pc:sldLayoutMkLst>
            <pc:docMk/>
            <pc:sldMasterMk cId="3546749348" sldId="2147483722"/>
            <pc:sldLayoutMk cId="458224873" sldId="2147483721"/>
          </pc:sldLayoutMkLst>
        </pc:sldLayoutChg>
      </pc:sldMasterChg>
      <pc:sldMasterChg chg="add mod setBg addSldLayout modSldLayout">
        <pc:chgData name="Shirisha Jujare" userId="S::shirisha_jujare@thbs.com::cae9d475-e35d-4352-8432-c7362176a5bf" providerId="AD" clId="Web-{F4FBCF8F-F865-4ADB-9698-A183E2C8C225}" dt="2021-12-07T16:13:22.138" v="187"/>
        <pc:sldMasterMkLst>
          <pc:docMk/>
          <pc:sldMasterMk cId="3660019438" sldId="2147483824"/>
        </pc:sldMasterMkLst>
        <pc:sldLayoutChg chg="add mod">
          <pc:chgData name="Shirisha Jujare" userId="S::shirisha_jujare@thbs.com::cae9d475-e35d-4352-8432-c7362176a5bf" providerId="AD" clId="Web-{F4FBCF8F-F865-4ADB-9698-A183E2C8C225}" dt="2021-12-07T16:13:22.138" v="187"/>
          <pc:sldLayoutMkLst>
            <pc:docMk/>
            <pc:sldMasterMk cId="3660019438" sldId="2147483824"/>
            <pc:sldLayoutMk cId="87275381" sldId="2147483813"/>
          </pc:sldLayoutMkLst>
        </pc:sldLayoutChg>
        <pc:sldLayoutChg chg="add mod">
          <pc:chgData name="Shirisha Jujare" userId="S::shirisha_jujare@thbs.com::cae9d475-e35d-4352-8432-c7362176a5bf" providerId="AD" clId="Web-{F4FBCF8F-F865-4ADB-9698-A183E2C8C225}" dt="2021-12-07T16:13:22.138" v="187"/>
          <pc:sldLayoutMkLst>
            <pc:docMk/>
            <pc:sldMasterMk cId="3660019438" sldId="2147483824"/>
            <pc:sldLayoutMk cId="2951364599" sldId="2147483814"/>
          </pc:sldLayoutMkLst>
        </pc:sldLayoutChg>
        <pc:sldLayoutChg chg="add mod">
          <pc:chgData name="Shirisha Jujare" userId="S::shirisha_jujare@thbs.com::cae9d475-e35d-4352-8432-c7362176a5bf" providerId="AD" clId="Web-{F4FBCF8F-F865-4ADB-9698-A183E2C8C225}" dt="2021-12-07T16:13:22.138" v="187"/>
          <pc:sldLayoutMkLst>
            <pc:docMk/>
            <pc:sldMasterMk cId="3660019438" sldId="2147483824"/>
            <pc:sldLayoutMk cId="2166933315" sldId="2147483815"/>
          </pc:sldLayoutMkLst>
        </pc:sldLayoutChg>
        <pc:sldLayoutChg chg="add mod">
          <pc:chgData name="Shirisha Jujare" userId="S::shirisha_jujare@thbs.com::cae9d475-e35d-4352-8432-c7362176a5bf" providerId="AD" clId="Web-{F4FBCF8F-F865-4ADB-9698-A183E2C8C225}" dt="2021-12-07T16:13:22.138" v="187"/>
          <pc:sldLayoutMkLst>
            <pc:docMk/>
            <pc:sldMasterMk cId="3660019438" sldId="2147483824"/>
            <pc:sldLayoutMk cId="1382855093" sldId="2147483816"/>
          </pc:sldLayoutMkLst>
        </pc:sldLayoutChg>
        <pc:sldLayoutChg chg="add mod">
          <pc:chgData name="Shirisha Jujare" userId="S::shirisha_jujare@thbs.com::cae9d475-e35d-4352-8432-c7362176a5bf" providerId="AD" clId="Web-{F4FBCF8F-F865-4ADB-9698-A183E2C8C225}" dt="2021-12-07T16:13:22.138" v="187"/>
          <pc:sldLayoutMkLst>
            <pc:docMk/>
            <pc:sldMasterMk cId="3660019438" sldId="2147483824"/>
            <pc:sldLayoutMk cId="353283204" sldId="2147483817"/>
          </pc:sldLayoutMkLst>
        </pc:sldLayoutChg>
        <pc:sldLayoutChg chg="add mod">
          <pc:chgData name="Shirisha Jujare" userId="S::shirisha_jujare@thbs.com::cae9d475-e35d-4352-8432-c7362176a5bf" providerId="AD" clId="Web-{F4FBCF8F-F865-4ADB-9698-A183E2C8C225}" dt="2021-12-07T16:13:22.138" v="187"/>
          <pc:sldLayoutMkLst>
            <pc:docMk/>
            <pc:sldMasterMk cId="3660019438" sldId="2147483824"/>
            <pc:sldLayoutMk cId="1525746450" sldId="2147483818"/>
          </pc:sldLayoutMkLst>
        </pc:sldLayoutChg>
        <pc:sldLayoutChg chg="add mod">
          <pc:chgData name="Shirisha Jujare" userId="S::shirisha_jujare@thbs.com::cae9d475-e35d-4352-8432-c7362176a5bf" providerId="AD" clId="Web-{F4FBCF8F-F865-4ADB-9698-A183E2C8C225}" dt="2021-12-07T16:13:22.138" v="187"/>
          <pc:sldLayoutMkLst>
            <pc:docMk/>
            <pc:sldMasterMk cId="3660019438" sldId="2147483824"/>
            <pc:sldLayoutMk cId="1854198419" sldId="2147483819"/>
          </pc:sldLayoutMkLst>
        </pc:sldLayoutChg>
        <pc:sldLayoutChg chg="add mod">
          <pc:chgData name="Shirisha Jujare" userId="S::shirisha_jujare@thbs.com::cae9d475-e35d-4352-8432-c7362176a5bf" providerId="AD" clId="Web-{F4FBCF8F-F865-4ADB-9698-A183E2C8C225}" dt="2021-12-07T16:13:22.138" v="187"/>
          <pc:sldLayoutMkLst>
            <pc:docMk/>
            <pc:sldMasterMk cId="3660019438" sldId="2147483824"/>
            <pc:sldLayoutMk cId="385358536" sldId="2147483820"/>
          </pc:sldLayoutMkLst>
        </pc:sldLayoutChg>
        <pc:sldLayoutChg chg="add mod">
          <pc:chgData name="Shirisha Jujare" userId="S::shirisha_jujare@thbs.com::cae9d475-e35d-4352-8432-c7362176a5bf" providerId="AD" clId="Web-{F4FBCF8F-F865-4ADB-9698-A183E2C8C225}" dt="2021-12-07T16:13:22.138" v="187"/>
          <pc:sldLayoutMkLst>
            <pc:docMk/>
            <pc:sldMasterMk cId="3660019438" sldId="2147483824"/>
            <pc:sldLayoutMk cId="1781340641" sldId="2147483821"/>
          </pc:sldLayoutMkLst>
        </pc:sldLayoutChg>
        <pc:sldLayoutChg chg="add mod">
          <pc:chgData name="Shirisha Jujare" userId="S::shirisha_jujare@thbs.com::cae9d475-e35d-4352-8432-c7362176a5bf" providerId="AD" clId="Web-{F4FBCF8F-F865-4ADB-9698-A183E2C8C225}" dt="2021-12-07T16:13:22.138" v="187"/>
          <pc:sldLayoutMkLst>
            <pc:docMk/>
            <pc:sldMasterMk cId="3660019438" sldId="2147483824"/>
            <pc:sldLayoutMk cId="1862750756" sldId="2147483822"/>
          </pc:sldLayoutMkLst>
        </pc:sldLayoutChg>
        <pc:sldLayoutChg chg="add mod">
          <pc:chgData name="Shirisha Jujare" userId="S::shirisha_jujare@thbs.com::cae9d475-e35d-4352-8432-c7362176a5bf" providerId="AD" clId="Web-{F4FBCF8F-F865-4ADB-9698-A183E2C8C225}" dt="2021-12-07T16:13:22.138" v="187"/>
          <pc:sldLayoutMkLst>
            <pc:docMk/>
            <pc:sldMasterMk cId="3660019438" sldId="2147483824"/>
            <pc:sldLayoutMk cId="3997405930" sldId="2147483823"/>
          </pc:sldLayoutMkLst>
        </pc:sldLayoutChg>
      </pc:sldMasterChg>
    </pc:docChg>
  </pc:docChgLst>
  <pc:docChgLst>
    <pc:chgData name="Shirisha Jujare" userId="S::shirisha_jujare@thbs.com::cae9d475-e35d-4352-8432-c7362176a5bf" providerId="AD" clId="Web-{622CF448-C770-419C-A8FB-950AD505A850}"/>
    <pc:docChg chg="addSld delSld modSld">
      <pc:chgData name="Shirisha Jujare" userId="S::shirisha_jujare@thbs.com::cae9d475-e35d-4352-8432-c7362176a5bf" providerId="AD" clId="Web-{622CF448-C770-419C-A8FB-950AD505A850}" dt="2021-12-07T18:04:54.341" v="895"/>
      <pc:docMkLst>
        <pc:docMk/>
      </pc:docMkLst>
      <pc:sldChg chg="addSp delSp modSp mod setBg">
        <pc:chgData name="Shirisha Jujare" userId="S::shirisha_jujare@thbs.com::cae9d475-e35d-4352-8432-c7362176a5bf" providerId="AD" clId="Web-{622CF448-C770-419C-A8FB-950AD505A850}" dt="2021-12-07T17:13:23.982" v="253" actId="20577"/>
        <pc:sldMkLst>
          <pc:docMk/>
          <pc:sldMk cId="2695496419" sldId="260"/>
        </pc:sldMkLst>
        <pc:spChg chg="mod">
          <ac:chgData name="Shirisha Jujare" userId="S::shirisha_jujare@thbs.com::cae9d475-e35d-4352-8432-c7362176a5bf" providerId="AD" clId="Web-{622CF448-C770-419C-A8FB-950AD505A850}" dt="2021-12-07T17:13:23.982" v="253" actId="20577"/>
          <ac:spMkLst>
            <pc:docMk/>
            <pc:sldMk cId="2695496419" sldId="260"/>
            <ac:spMk id="2" creationId="{89198D64-B95B-419D-A50F-2FC3DE2A8F28}"/>
          </ac:spMkLst>
        </pc:spChg>
        <pc:spChg chg="del">
          <ac:chgData name="Shirisha Jujare" userId="S::shirisha_jujare@thbs.com::cae9d475-e35d-4352-8432-c7362176a5bf" providerId="AD" clId="Web-{622CF448-C770-419C-A8FB-950AD505A850}" dt="2021-12-07T16:41:35.425" v="0"/>
          <ac:spMkLst>
            <pc:docMk/>
            <pc:sldMk cId="2695496419" sldId="260"/>
            <ac:spMk id="3" creationId="{E9D69C2D-FFE8-4205-B095-369A1BD411D6}"/>
          </ac:spMkLst>
        </pc:spChg>
        <pc:spChg chg="add del mod">
          <ac:chgData name="Shirisha Jujare" userId="S::shirisha_jujare@thbs.com::cae9d475-e35d-4352-8432-c7362176a5bf" providerId="AD" clId="Web-{622CF448-C770-419C-A8FB-950AD505A850}" dt="2021-12-07T16:43:05.681" v="20"/>
          <ac:spMkLst>
            <pc:docMk/>
            <pc:sldMk cId="2695496419" sldId="260"/>
            <ac:spMk id="5" creationId="{CB555C69-9BFD-4FB8-A58A-3382BEC7E130}"/>
          </ac:spMkLst>
        </pc:spChg>
        <pc:spChg chg="add del mod">
          <ac:chgData name="Shirisha Jujare" userId="S::shirisha_jujare@thbs.com::cae9d475-e35d-4352-8432-c7362176a5bf" providerId="AD" clId="Web-{622CF448-C770-419C-A8FB-950AD505A850}" dt="2021-12-07T16:42:00.552" v="11"/>
          <ac:spMkLst>
            <pc:docMk/>
            <pc:sldMk cId="2695496419" sldId="260"/>
            <ac:spMk id="8" creationId="{DC8EFFD2-46DB-42E1-9B2D-904FB568F312}"/>
          </ac:spMkLst>
        </pc:spChg>
        <pc:spChg chg="add del mod">
          <ac:chgData name="Shirisha Jujare" userId="S::shirisha_jujare@thbs.com::cae9d475-e35d-4352-8432-c7362176a5bf" providerId="AD" clId="Web-{622CF448-C770-419C-A8FB-950AD505A850}" dt="2021-12-07T16:42:49.712" v="14"/>
          <ac:spMkLst>
            <pc:docMk/>
            <pc:sldMk cId="2695496419" sldId="260"/>
            <ac:spMk id="11" creationId="{208B7202-29B4-4243-BA61-605F14ECBFA8}"/>
          </ac:spMkLst>
        </pc:spChg>
        <pc:spChg chg="add del mod">
          <ac:chgData name="Shirisha Jujare" userId="S::shirisha_jujare@thbs.com::cae9d475-e35d-4352-8432-c7362176a5bf" providerId="AD" clId="Web-{622CF448-C770-419C-A8FB-950AD505A850}" dt="2021-12-07T16:52:10.673" v="72"/>
          <ac:spMkLst>
            <pc:docMk/>
            <pc:sldMk cId="2695496419" sldId="260"/>
            <ac:spMk id="17" creationId="{A3451FBB-CFDD-4772-9703-4255119A8F44}"/>
          </ac:spMkLst>
        </pc:spChg>
        <pc:spChg chg="add del mod">
          <ac:chgData name="Shirisha Jujare" userId="S::shirisha_jujare@thbs.com::cae9d475-e35d-4352-8432-c7362176a5bf" providerId="AD" clId="Web-{622CF448-C770-419C-A8FB-950AD505A850}" dt="2021-12-07T17:11:22.130" v="230"/>
          <ac:spMkLst>
            <pc:docMk/>
            <pc:sldMk cId="2695496419" sldId="260"/>
            <ac:spMk id="18" creationId="{7FA2F293-2A3F-4C81-A300-605BA9893091}"/>
          </ac:spMkLst>
        </pc:spChg>
        <pc:spChg chg="add del mod">
          <ac:chgData name="Shirisha Jujare" userId="S::shirisha_jujare@thbs.com::cae9d475-e35d-4352-8432-c7362176a5bf" providerId="AD" clId="Web-{622CF448-C770-419C-A8FB-950AD505A850}" dt="2021-12-07T17:11:25.348" v="231"/>
          <ac:spMkLst>
            <pc:docMk/>
            <pc:sldMk cId="2695496419" sldId="260"/>
            <ac:spMk id="19" creationId="{4993E125-72BA-4302-8F70-E7545A9E5603}"/>
          </ac:spMkLst>
        </pc:spChg>
        <pc:spChg chg="add del mod">
          <ac:chgData name="Shirisha Jujare" userId="S::shirisha_jujare@thbs.com::cae9d475-e35d-4352-8432-c7362176a5bf" providerId="AD" clId="Web-{622CF448-C770-419C-A8FB-950AD505A850}" dt="2021-12-07T17:11:13.223" v="223"/>
          <ac:spMkLst>
            <pc:docMk/>
            <pc:sldMk cId="2695496419" sldId="260"/>
            <ac:spMk id="20" creationId="{42BAE884-D24C-46DC-9303-3A4ABE1C97F5}"/>
          </ac:spMkLst>
        </pc:spChg>
        <pc:spChg chg="add del mod">
          <ac:chgData name="Shirisha Jujare" userId="S::shirisha_jujare@thbs.com::cae9d475-e35d-4352-8432-c7362176a5bf" providerId="AD" clId="Web-{622CF448-C770-419C-A8FB-950AD505A850}" dt="2021-12-07T17:11:15.113" v="225"/>
          <ac:spMkLst>
            <pc:docMk/>
            <pc:sldMk cId="2695496419" sldId="260"/>
            <ac:spMk id="23" creationId="{041A737E-2B6C-4773-A461-E93AE6BF1548}"/>
          </ac:spMkLst>
        </pc:spChg>
        <pc:spChg chg="add del mod">
          <ac:chgData name="Shirisha Jujare" userId="S::shirisha_jujare@thbs.com::cae9d475-e35d-4352-8432-c7362176a5bf" providerId="AD" clId="Web-{622CF448-C770-419C-A8FB-950AD505A850}" dt="2021-12-07T17:11:19.864" v="229"/>
          <ac:spMkLst>
            <pc:docMk/>
            <pc:sldMk cId="2695496419" sldId="260"/>
            <ac:spMk id="24" creationId="{8D8AB15B-FAA2-401C-9C04-2D3AC3C0F9A9}"/>
          </ac:spMkLst>
        </pc:spChg>
        <pc:spChg chg="add del mod">
          <ac:chgData name="Shirisha Jujare" userId="S::shirisha_jujare@thbs.com::cae9d475-e35d-4352-8432-c7362176a5bf" providerId="AD" clId="Web-{622CF448-C770-419C-A8FB-950AD505A850}" dt="2021-12-07T17:11:18.614" v="228"/>
          <ac:spMkLst>
            <pc:docMk/>
            <pc:sldMk cId="2695496419" sldId="260"/>
            <ac:spMk id="25" creationId="{E1C3DD6D-B5CA-42EF-A644-D0188985E1BF}"/>
          </ac:spMkLst>
        </pc:spChg>
        <pc:spChg chg="add del mod">
          <ac:chgData name="Shirisha Jujare" userId="S::shirisha_jujare@thbs.com::cae9d475-e35d-4352-8432-c7362176a5bf" providerId="AD" clId="Web-{622CF448-C770-419C-A8FB-950AD505A850}" dt="2021-12-07T17:05:00.212" v="190"/>
          <ac:spMkLst>
            <pc:docMk/>
            <pc:sldMk cId="2695496419" sldId="260"/>
            <ac:spMk id="28" creationId="{479CD0A4-0B6E-4EC4-BB19-0AD1965F00E4}"/>
          </ac:spMkLst>
        </pc:spChg>
        <pc:spChg chg="add del mod">
          <ac:chgData name="Shirisha Jujare" userId="S::shirisha_jujare@thbs.com::cae9d475-e35d-4352-8432-c7362176a5bf" providerId="AD" clId="Web-{622CF448-C770-419C-A8FB-950AD505A850}" dt="2021-12-07T17:11:30.786" v="234"/>
          <ac:spMkLst>
            <pc:docMk/>
            <pc:sldMk cId="2695496419" sldId="260"/>
            <ac:spMk id="30" creationId="{331AB0E6-9BA7-46CF-A701-F1F8E2281ABC}"/>
          </ac:spMkLst>
        </pc:spChg>
        <pc:spChg chg="add del mod">
          <ac:chgData name="Shirisha Jujare" userId="S::shirisha_jujare@thbs.com::cae9d475-e35d-4352-8432-c7362176a5bf" providerId="AD" clId="Web-{622CF448-C770-419C-A8FB-950AD505A850}" dt="2021-12-07T17:11:28.208" v="233"/>
          <ac:spMkLst>
            <pc:docMk/>
            <pc:sldMk cId="2695496419" sldId="260"/>
            <ac:spMk id="31" creationId="{3A9652E9-AAB9-41E0-A9A4-A9B861DF00D0}"/>
          </ac:spMkLst>
        </pc:spChg>
        <pc:spChg chg="add del mod">
          <ac:chgData name="Shirisha Jujare" userId="S::shirisha_jujare@thbs.com::cae9d475-e35d-4352-8432-c7362176a5bf" providerId="AD" clId="Web-{622CF448-C770-419C-A8FB-950AD505A850}" dt="2021-12-07T17:11:07.972" v="221"/>
          <ac:spMkLst>
            <pc:docMk/>
            <pc:sldMk cId="2695496419" sldId="260"/>
            <ac:spMk id="34" creationId="{EE680664-5D06-42FB-BF2A-F11932F4BBEE}"/>
          </ac:spMkLst>
        </pc:spChg>
        <pc:picChg chg="add del mod ord">
          <ac:chgData name="Shirisha Jujare" userId="S::shirisha_jujare@thbs.com::cae9d475-e35d-4352-8432-c7362176a5bf" providerId="AD" clId="Web-{622CF448-C770-419C-A8FB-950AD505A850}" dt="2021-12-07T16:42:01.427" v="13"/>
          <ac:picMkLst>
            <pc:docMk/>
            <pc:sldMk cId="2695496419" sldId="260"/>
            <ac:picMk id="4" creationId="{F9E82569-6BAA-4D37-A075-474381B65DB6}"/>
          </ac:picMkLst>
        </pc:picChg>
        <pc:picChg chg="add del mod">
          <ac:chgData name="Shirisha Jujare" userId="S::shirisha_jujare@thbs.com::cae9d475-e35d-4352-8432-c7362176a5bf" providerId="AD" clId="Web-{622CF448-C770-419C-A8FB-950AD505A850}" dt="2021-12-07T16:42:00.552" v="12"/>
          <ac:picMkLst>
            <pc:docMk/>
            <pc:sldMk cId="2695496419" sldId="260"/>
            <ac:picMk id="7" creationId="{DF722E21-DDEA-47F7-B395-0F392AA5B45F}"/>
          </ac:picMkLst>
        </pc:picChg>
        <pc:picChg chg="add del mod ord">
          <ac:chgData name="Shirisha Jujare" userId="S::shirisha_jujare@thbs.com::cae9d475-e35d-4352-8432-c7362176a5bf" providerId="AD" clId="Web-{622CF448-C770-419C-A8FB-950AD505A850}" dt="2021-12-07T17:10:50.909" v="213"/>
          <ac:picMkLst>
            <pc:docMk/>
            <pc:sldMk cId="2695496419" sldId="260"/>
            <ac:picMk id="12" creationId="{1168E164-0443-424C-86C7-57C9F5D1FC9F}"/>
          </ac:picMkLst>
        </pc:picChg>
        <pc:picChg chg="add del mod">
          <ac:chgData name="Shirisha Jujare" userId="S::shirisha_jujare@thbs.com::cae9d475-e35d-4352-8432-c7362176a5bf" providerId="AD" clId="Web-{622CF448-C770-419C-A8FB-950AD505A850}" dt="2021-12-07T17:11:04.003" v="219"/>
          <ac:picMkLst>
            <pc:docMk/>
            <pc:sldMk cId="2695496419" sldId="260"/>
            <ac:picMk id="13" creationId="{C750F474-838E-4FCD-8FBE-1BA899F6B9F0}"/>
          </ac:picMkLst>
        </pc:picChg>
        <pc:picChg chg="add del mod">
          <ac:chgData name="Shirisha Jujare" userId="S::shirisha_jujare@thbs.com::cae9d475-e35d-4352-8432-c7362176a5bf" providerId="AD" clId="Web-{622CF448-C770-419C-A8FB-950AD505A850}" dt="2021-12-07T16:47:53.045" v="42"/>
          <ac:picMkLst>
            <pc:docMk/>
            <pc:sldMk cId="2695496419" sldId="260"/>
            <ac:picMk id="14" creationId="{53CFE275-10A8-483B-9887-94889B0C31FF}"/>
          </ac:picMkLst>
        </pc:picChg>
        <pc:picChg chg="add del mod">
          <ac:chgData name="Shirisha Jujare" userId="S::shirisha_jujare@thbs.com::cae9d475-e35d-4352-8432-c7362176a5bf" providerId="AD" clId="Web-{622CF448-C770-419C-A8FB-950AD505A850}" dt="2021-12-07T17:11:14.129" v="224"/>
          <ac:picMkLst>
            <pc:docMk/>
            <pc:sldMk cId="2695496419" sldId="260"/>
            <ac:picMk id="15" creationId="{7EE1682A-1530-4530-98B7-FCE21B5BB501}"/>
          </ac:picMkLst>
        </pc:picChg>
        <pc:picChg chg="add del mod">
          <ac:chgData name="Shirisha Jujare" userId="S::shirisha_jujare@thbs.com::cae9d475-e35d-4352-8432-c7362176a5bf" providerId="AD" clId="Web-{622CF448-C770-419C-A8FB-950AD505A850}" dt="2021-12-07T16:58:39.435" v="111"/>
          <ac:picMkLst>
            <pc:docMk/>
            <pc:sldMk cId="2695496419" sldId="260"/>
            <ac:picMk id="16" creationId="{E7DAAC36-6CE5-4AA9-A6F2-F2C7323306F6}"/>
          </ac:picMkLst>
        </pc:picChg>
        <pc:picChg chg="add del mod">
          <ac:chgData name="Shirisha Jujare" userId="S::shirisha_jujare@thbs.com::cae9d475-e35d-4352-8432-c7362176a5bf" providerId="AD" clId="Web-{622CF448-C770-419C-A8FB-950AD505A850}" dt="2021-12-07T17:11:16.270" v="226"/>
          <ac:picMkLst>
            <pc:docMk/>
            <pc:sldMk cId="2695496419" sldId="260"/>
            <ac:picMk id="21" creationId="{33535E4A-3D6C-4DF7-9C05-AA247BBED8D1}"/>
          </ac:picMkLst>
        </pc:picChg>
        <pc:picChg chg="add del mod">
          <ac:chgData name="Shirisha Jujare" userId="S::shirisha_jujare@thbs.com::cae9d475-e35d-4352-8432-c7362176a5bf" providerId="AD" clId="Web-{622CF448-C770-419C-A8FB-950AD505A850}" dt="2021-12-07T17:11:17.223" v="227"/>
          <ac:picMkLst>
            <pc:docMk/>
            <pc:sldMk cId="2695496419" sldId="260"/>
            <ac:picMk id="22" creationId="{56793BCE-2613-460D-8633-C10A4B34DF13}"/>
          </ac:picMkLst>
        </pc:picChg>
        <pc:picChg chg="add del mod">
          <ac:chgData name="Shirisha Jujare" userId="S::shirisha_jujare@thbs.com::cae9d475-e35d-4352-8432-c7362176a5bf" providerId="AD" clId="Web-{622CF448-C770-419C-A8FB-950AD505A850}" dt="2021-12-07T17:11:26.583" v="232"/>
          <ac:picMkLst>
            <pc:docMk/>
            <pc:sldMk cId="2695496419" sldId="260"/>
            <ac:picMk id="26" creationId="{8DBD3484-3A69-4D44-A464-2829ED78ED4B}"/>
          </ac:picMkLst>
        </pc:picChg>
        <pc:picChg chg="add mod">
          <ac:chgData name="Shirisha Jujare" userId="S::shirisha_jujare@thbs.com::cae9d475-e35d-4352-8432-c7362176a5bf" providerId="AD" clId="Web-{622CF448-C770-419C-A8FB-950AD505A850}" dt="2021-12-07T17:12:47.385" v="249" actId="14100"/>
          <ac:picMkLst>
            <pc:docMk/>
            <pc:sldMk cId="2695496419" sldId="260"/>
            <ac:picMk id="32" creationId="{A052ED31-C458-497D-9246-521E87DBF7EE}"/>
          </ac:picMkLst>
        </pc:picChg>
        <pc:cxnChg chg="add del mod">
          <ac:chgData name="Shirisha Jujare" userId="S::shirisha_jujare@thbs.com::cae9d475-e35d-4352-8432-c7362176a5bf" providerId="AD" clId="Web-{622CF448-C770-419C-A8FB-950AD505A850}" dt="2021-12-07T17:03:38.644" v="184"/>
          <ac:cxnSpMkLst>
            <pc:docMk/>
            <pc:sldMk cId="2695496419" sldId="260"/>
            <ac:cxnSpMk id="27" creationId="{6C2B377C-414F-49AB-BE4F-C3B10D48B0AD}"/>
          </ac:cxnSpMkLst>
        </pc:cxnChg>
        <pc:cxnChg chg="add del">
          <ac:chgData name="Shirisha Jujare" userId="S::shirisha_jujare@thbs.com::cae9d475-e35d-4352-8432-c7362176a5bf" providerId="AD" clId="Web-{622CF448-C770-419C-A8FB-950AD505A850}" dt="2021-12-07T17:04:49.070" v="189"/>
          <ac:cxnSpMkLst>
            <pc:docMk/>
            <pc:sldMk cId="2695496419" sldId="260"/>
            <ac:cxnSpMk id="29" creationId="{5F81A233-5A8B-4546-8C3D-9477718CC04C}"/>
          </ac:cxnSpMkLst>
        </pc:cxnChg>
      </pc:sldChg>
      <pc:sldChg chg="addSp delSp modSp new del">
        <pc:chgData name="Shirisha Jujare" userId="S::shirisha_jujare@thbs.com::cae9d475-e35d-4352-8432-c7362176a5bf" providerId="AD" clId="Web-{622CF448-C770-419C-A8FB-950AD505A850}" dt="2021-12-07T17:48:33.881" v="727"/>
        <pc:sldMkLst>
          <pc:docMk/>
          <pc:sldMk cId="1976423932" sldId="261"/>
        </pc:sldMkLst>
        <pc:spChg chg="del mod">
          <ac:chgData name="Shirisha Jujare" userId="S::shirisha_jujare@thbs.com::cae9d475-e35d-4352-8432-c7362176a5bf" providerId="AD" clId="Web-{622CF448-C770-419C-A8FB-950AD505A850}" dt="2021-12-07T17:15:23.287" v="267"/>
          <ac:spMkLst>
            <pc:docMk/>
            <pc:sldMk cId="1976423932" sldId="261"/>
            <ac:spMk id="2" creationId="{07716BE5-2923-4C57-ABF3-68E3E45D7CD9}"/>
          </ac:spMkLst>
        </pc:spChg>
        <pc:spChg chg="del mod">
          <ac:chgData name="Shirisha Jujare" userId="S::shirisha_jujare@thbs.com::cae9d475-e35d-4352-8432-c7362176a5bf" providerId="AD" clId="Web-{622CF448-C770-419C-A8FB-950AD505A850}" dt="2021-12-07T17:15:26.225" v="268"/>
          <ac:spMkLst>
            <pc:docMk/>
            <pc:sldMk cId="1976423932" sldId="261"/>
            <ac:spMk id="3" creationId="{0CDE4F6A-2ADE-40B5-9B95-E9D272D769C3}"/>
          </ac:spMkLst>
        </pc:spChg>
        <pc:spChg chg="add del mod">
          <ac:chgData name="Shirisha Jujare" userId="S::shirisha_jujare@thbs.com::cae9d475-e35d-4352-8432-c7362176a5bf" providerId="AD" clId="Web-{622CF448-C770-419C-A8FB-950AD505A850}" dt="2021-12-07T17:45:53.870" v="695"/>
          <ac:spMkLst>
            <pc:docMk/>
            <pc:sldMk cId="1976423932" sldId="261"/>
            <ac:spMk id="4" creationId="{DA18BE04-7D18-4E97-A86F-47FD743D2356}"/>
          </ac:spMkLst>
        </pc:spChg>
        <pc:spChg chg="add del mod">
          <ac:chgData name="Shirisha Jujare" userId="S::shirisha_jujare@thbs.com::cae9d475-e35d-4352-8432-c7362176a5bf" providerId="AD" clId="Web-{622CF448-C770-419C-A8FB-950AD505A850}" dt="2021-12-07T17:46:05.777" v="704"/>
          <ac:spMkLst>
            <pc:docMk/>
            <pc:sldMk cId="1976423932" sldId="261"/>
            <ac:spMk id="5" creationId="{FE9CA6C7-E366-4001-9D27-897D5E8A897D}"/>
          </ac:spMkLst>
        </pc:spChg>
        <pc:spChg chg="add del mod">
          <ac:chgData name="Shirisha Jujare" userId="S::shirisha_jujare@thbs.com::cae9d475-e35d-4352-8432-c7362176a5bf" providerId="AD" clId="Web-{622CF448-C770-419C-A8FB-950AD505A850}" dt="2021-12-07T17:46:12.855" v="708"/>
          <ac:spMkLst>
            <pc:docMk/>
            <pc:sldMk cId="1976423932" sldId="261"/>
            <ac:spMk id="6" creationId="{D4670BF1-98EB-43B9-AF54-D7F2A1114B0D}"/>
          </ac:spMkLst>
        </pc:spChg>
        <pc:spChg chg="add del mod">
          <ac:chgData name="Shirisha Jujare" userId="S::shirisha_jujare@thbs.com::cae9d475-e35d-4352-8432-c7362176a5bf" providerId="AD" clId="Web-{622CF448-C770-419C-A8FB-950AD505A850}" dt="2021-12-07T17:20:51.482" v="357"/>
          <ac:spMkLst>
            <pc:docMk/>
            <pc:sldMk cId="1976423932" sldId="261"/>
            <ac:spMk id="8" creationId="{51F657BE-3FFB-4F8C-9788-1FD45F049702}"/>
          </ac:spMkLst>
        </pc:spChg>
        <pc:spChg chg="add del mod">
          <ac:chgData name="Shirisha Jujare" userId="S::shirisha_jujare@thbs.com::cae9d475-e35d-4352-8432-c7362176a5bf" providerId="AD" clId="Web-{622CF448-C770-419C-A8FB-950AD505A850}" dt="2021-12-07T17:23:47.167" v="388"/>
          <ac:spMkLst>
            <pc:docMk/>
            <pc:sldMk cId="1976423932" sldId="261"/>
            <ac:spMk id="9" creationId="{4D2D41DA-1C4F-420A-8636-40BAB5CFB865}"/>
          </ac:spMkLst>
        </pc:spChg>
        <pc:spChg chg="add del mod">
          <ac:chgData name="Shirisha Jujare" userId="S::shirisha_jujare@thbs.com::cae9d475-e35d-4352-8432-c7362176a5bf" providerId="AD" clId="Web-{622CF448-C770-419C-A8FB-950AD505A850}" dt="2021-12-07T17:23:57.636" v="393"/>
          <ac:spMkLst>
            <pc:docMk/>
            <pc:sldMk cId="1976423932" sldId="261"/>
            <ac:spMk id="10" creationId="{D8A899C3-8AC3-4B08-9C04-56C4769AAAA5}"/>
          </ac:spMkLst>
        </pc:spChg>
        <pc:spChg chg="add del mod">
          <ac:chgData name="Shirisha Jujare" userId="S::shirisha_jujare@thbs.com::cae9d475-e35d-4352-8432-c7362176a5bf" providerId="AD" clId="Web-{622CF448-C770-419C-A8FB-950AD505A850}" dt="2021-12-07T17:25:16.876" v="406"/>
          <ac:spMkLst>
            <pc:docMk/>
            <pc:sldMk cId="1976423932" sldId="261"/>
            <ac:spMk id="11" creationId="{5A3F200B-F518-4DB6-B8EE-5A27AFD70420}"/>
          </ac:spMkLst>
        </pc:spChg>
        <pc:spChg chg="add del">
          <ac:chgData name="Shirisha Jujare" userId="S::shirisha_jujare@thbs.com::cae9d475-e35d-4352-8432-c7362176a5bf" providerId="AD" clId="Web-{622CF448-C770-419C-A8FB-950AD505A850}" dt="2021-12-07T17:38:28.088" v="584"/>
          <ac:spMkLst>
            <pc:docMk/>
            <pc:sldMk cId="1976423932" sldId="261"/>
            <ac:spMk id="27" creationId="{E1C5F672-8399-4809-A92D-61C618055A5F}"/>
          </ac:spMkLst>
        </pc:spChg>
        <pc:spChg chg="add del mod">
          <ac:chgData name="Shirisha Jujare" userId="S::shirisha_jujare@thbs.com::cae9d475-e35d-4352-8432-c7362176a5bf" providerId="AD" clId="Web-{622CF448-C770-419C-A8FB-950AD505A850}" dt="2021-12-07T17:42:38.543" v="669"/>
          <ac:spMkLst>
            <pc:docMk/>
            <pc:sldMk cId="1976423932" sldId="261"/>
            <ac:spMk id="32" creationId="{07A480B2-435E-43E8-92B4-B99D022D667D}"/>
          </ac:spMkLst>
        </pc:spChg>
        <pc:spChg chg="add del mod">
          <ac:chgData name="Shirisha Jujare" userId="S::shirisha_jujare@thbs.com::cae9d475-e35d-4352-8432-c7362176a5bf" providerId="AD" clId="Web-{622CF448-C770-419C-A8FB-950AD505A850}" dt="2021-12-07T17:45:51.901" v="694"/>
          <ac:spMkLst>
            <pc:docMk/>
            <pc:sldMk cId="1976423932" sldId="261"/>
            <ac:spMk id="33" creationId="{6FF5E015-4143-45E4-8E95-3C1F05A285F4}"/>
          </ac:spMkLst>
        </pc:spChg>
        <pc:spChg chg="add del mod">
          <ac:chgData name="Shirisha Jujare" userId="S::shirisha_jujare@thbs.com::cae9d475-e35d-4352-8432-c7362176a5bf" providerId="AD" clId="Web-{622CF448-C770-419C-A8FB-950AD505A850}" dt="2021-12-07T17:45:57.823" v="698"/>
          <ac:spMkLst>
            <pc:docMk/>
            <pc:sldMk cId="1976423932" sldId="261"/>
            <ac:spMk id="34" creationId="{030DF7D5-2DFD-495C-8D3F-4FC0CA92AFD9}"/>
          </ac:spMkLst>
        </pc:spChg>
        <pc:spChg chg="add del mod">
          <ac:chgData name="Shirisha Jujare" userId="S::shirisha_jujare@thbs.com::cae9d475-e35d-4352-8432-c7362176a5bf" providerId="AD" clId="Web-{622CF448-C770-419C-A8FB-950AD505A850}" dt="2021-12-07T17:46:02.855" v="702"/>
          <ac:spMkLst>
            <pc:docMk/>
            <pc:sldMk cId="1976423932" sldId="261"/>
            <ac:spMk id="35" creationId="{7001508A-DADA-498D-A4A0-DF1490E77BCC}"/>
          </ac:spMkLst>
        </pc:spChg>
        <pc:spChg chg="add del mod">
          <ac:chgData name="Shirisha Jujare" userId="S::shirisha_jujare@thbs.com::cae9d475-e35d-4352-8432-c7362176a5bf" providerId="AD" clId="Web-{622CF448-C770-419C-A8FB-950AD505A850}" dt="2021-12-07T17:46:07.746" v="705"/>
          <ac:spMkLst>
            <pc:docMk/>
            <pc:sldMk cId="1976423932" sldId="261"/>
            <ac:spMk id="36" creationId="{A85118BD-BC68-4607-8464-80EBC87ACAFF}"/>
          </ac:spMkLst>
        </pc:spChg>
        <pc:spChg chg="add del mod">
          <ac:chgData name="Shirisha Jujare" userId="S::shirisha_jujare@thbs.com::cae9d475-e35d-4352-8432-c7362176a5bf" providerId="AD" clId="Web-{622CF448-C770-419C-A8FB-950AD505A850}" dt="2021-12-07T17:46:21.169" v="713"/>
          <ac:spMkLst>
            <pc:docMk/>
            <pc:sldMk cId="1976423932" sldId="261"/>
            <ac:spMk id="37" creationId="{A77D6044-87CF-47F8-8825-247E34E0AC9B}"/>
          </ac:spMkLst>
        </pc:spChg>
        <pc:spChg chg="add del mod">
          <ac:chgData name="Shirisha Jujare" userId="S::shirisha_jujare@thbs.com::cae9d475-e35d-4352-8432-c7362176a5bf" providerId="AD" clId="Web-{622CF448-C770-419C-A8FB-950AD505A850}" dt="2021-12-07T17:45:55.386" v="696"/>
          <ac:spMkLst>
            <pc:docMk/>
            <pc:sldMk cId="1976423932" sldId="261"/>
            <ac:spMk id="38" creationId="{600987FC-7267-4EAC-95F0-3E769D3BEB2C}"/>
          </ac:spMkLst>
        </pc:spChg>
        <pc:spChg chg="add del">
          <ac:chgData name="Shirisha Jujare" userId="S::shirisha_jujare@thbs.com::cae9d475-e35d-4352-8432-c7362176a5bf" providerId="AD" clId="Web-{622CF448-C770-419C-A8FB-950AD505A850}" dt="2021-12-07T17:46:25.903" v="715"/>
          <ac:spMkLst>
            <pc:docMk/>
            <pc:sldMk cId="1976423932" sldId="261"/>
            <ac:spMk id="39" creationId="{34F1DA8A-2EAB-4898-936D-A3DADE2843DD}"/>
          </ac:spMkLst>
        </pc:spChg>
        <pc:picChg chg="add mod">
          <ac:chgData name="Shirisha Jujare" userId="S::shirisha_jujare@thbs.com::cae9d475-e35d-4352-8432-c7362176a5bf" providerId="AD" clId="Web-{622CF448-C770-419C-A8FB-950AD505A850}" dt="2021-12-07T17:48:30.896" v="726" actId="14100"/>
          <ac:picMkLst>
            <pc:docMk/>
            <pc:sldMk cId="1976423932" sldId="261"/>
            <ac:picMk id="40" creationId="{0D867D88-2036-4921-887F-2B65428C8820}"/>
          </ac:picMkLst>
        </pc:picChg>
        <pc:cxnChg chg="add del mod">
          <ac:chgData name="Shirisha Jujare" userId="S::shirisha_jujare@thbs.com::cae9d475-e35d-4352-8432-c7362176a5bf" providerId="AD" clId="Web-{622CF448-C770-419C-A8FB-950AD505A850}" dt="2021-12-07T17:20:56.045" v="359"/>
          <ac:cxnSpMkLst>
            <pc:docMk/>
            <pc:sldMk cId="1976423932" sldId="261"/>
            <ac:cxnSpMk id="7" creationId="{11B4EB9B-8BD2-46CC-B569-B997BF5BBFA6}"/>
          </ac:cxnSpMkLst>
        </pc:cxnChg>
        <pc:cxnChg chg="add del mod">
          <ac:chgData name="Shirisha Jujare" userId="S::shirisha_jujare@thbs.com::cae9d475-e35d-4352-8432-c7362176a5bf" providerId="AD" clId="Web-{622CF448-C770-419C-A8FB-950AD505A850}" dt="2021-12-07T17:25:51.535" v="414"/>
          <ac:cxnSpMkLst>
            <pc:docMk/>
            <pc:sldMk cId="1976423932" sldId="261"/>
            <ac:cxnSpMk id="12" creationId="{DAAE48AC-AC1F-4F04-98E6-1DADCBA3A396}"/>
          </ac:cxnSpMkLst>
        </pc:cxnChg>
        <pc:cxnChg chg="add del mod">
          <ac:chgData name="Shirisha Jujare" userId="S::shirisha_jujare@thbs.com::cae9d475-e35d-4352-8432-c7362176a5bf" providerId="AD" clId="Web-{622CF448-C770-419C-A8FB-950AD505A850}" dt="2021-12-07T17:45:48.682" v="692"/>
          <ac:cxnSpMkLst>
            <pc:docMk/>
            <pc:sldMk cId="1976423932" sldId="261"/>
            <ac:cxnSpMk id="13" creationId="{A1493CF9-C670-49CD-A1A8-2A154D322ADF}"/>
          </ac:cxnSpMkLst>
        </pc:cxnChg>
        <pc:cxnChg chg="add del mod">
          <ac:chgData name="Shirisha Jujare" userId="S::shirisha_jujare@thbs.com::cae9d475-e35d-4352-8432-c7362176a5bf" providerId="AD" clId="Web-{622CF448-C770-419C-A8FB-950AD505A850}" dt="2021-12-07T17:46:18.840" v="711"/>
          <ac:cxnSpMkLst>
            <pc:docMk/>
            <pc:sldMk cId="1976423932" sldId="261"/>
            <ac:cxnSpMk id="14" creationId="{09575967-5092-485B-8253-D0E4B55C757C}"/>
          </ac:cxnSpMkLst>
        </pc:cxnChg>
        <pc:cxnChg chg="add del mod">
          <ac:chgData name="Shirisha Jujare" userId="S::shirisha_jujare@thbs.com::cae9d475-e35d-4352-8432-c7362176a5bf" providerId="AD" clId="Web-{622CF448-C770-419C-A8FB-950AD505A850}" dt="2021-12-07T17:45:59.245" v="699"/>
          <ac:cxnSpMkLst>
            <pc:docMk/>
            <pc:sldMk cId="1976423932" sldId="261"/>
            <ac:cxnSpMk id="15" creationId="{F8D1DEF4-2CA7-4EA7-8672-479A0BD90BCB}"/>
          </ac:cxnSpMkLst>
        </pc:cxnChg>
        <pc:cxnChg chg="add del mod">
          <ac:chgData name="Shirisha Jujare" userId="S::shirisha_jujare@thbs.com::cae9d475-e35d-4352-8432-c7362176a5bf" providerId="AD" clId="Web-{622CF448-C770-419C-A8FB-950AD505A850}" dt="2021-12-07T17:46:00.073" v="700"/>
          <ac:cxnSpMkLst>
            <pc:docMk/>
            <pc:sldMk cId="1976423932" sldId="261"/>
            <ac:cxnSpMk id="16" creationId="{C956C71A-1D76-49B9-B3B5-C81F60DC312E}"/>
          </ac:cxnSpMkLst>
        </pc:cxnChg>
        <pc:cxnChg chg="add del mod">
          <ac:chgData name="Shirisha Jujare" userId="S::shirisha_jujare@thbs.com::cae9d475-e35d-4352-8432-c7362176a5bf" providerId="AD" clId="Web-{622CF448-C770-419C-A8FB-950AD505A850}" dt="2021-12-07T17:44:20.441" v="691"/>
          <ac:cxnSpMkLst>
            <pc:docMk/>
            <pc:sldMk cId="1976423932" sldId="261"/>
            <ac:cxnSpMk id="17" creationId="{F372B293-6487-45B9-B400-5E04EB34318D}"/>
          </ac:cxnSpMkLst>
        </pc:cxnChg>
        <pc:cxnChg chg="add del mod">
          <ac:chgData name="Shirisha Jujare" userId="S::shirisha_jujare@thbs.com::cae9d475-e35d-4352-8432-c7362176a5bf" providerId="AD" clId="Web-{622CF448-C770-419C-A8FB-950AD505A850}" dt="2021-12-07T17:45:56.854" v="697"/>
          <ac:cxnSpMkLst>
            <pc:docMk/>
            <pc:sldMk cId="1976423932" sldId="261"/>
            <ac:cxnSpMk id="18" creationId="{A3891860-6A32-499C-B231-6CF264060F02}"/>
          </ac:cxnSpMkLst>
        </pc:cxnChg>
        <pc:cxnChg chg="add del mod">
          <ac:chgData name="Shirisha Jujare" userId="S::shirisha_jujare@thbs.com::cae9d475-e35d-4352-8432-c7362176a5bf" providerId="AD" clId="Web-{622CF448-C770-419C-A8FB-950AD505A850}" dt="2021-12-07T17:36:57.832" v="562"/>
          <ac:cxnSpMkLst>
            <pc:docMk/>
            <pc:sldMk cId="1976423932" sldId="261"/>
            <ac:cxnSpMk id="19" creationId="{623AD6D9-0A40-48BD-8F09-2D30246026E8}"/>
          </ac:cxnSpMkLst>
        </pc:cxnChg>
        <pc:cxnChg chg="add del">
          <ac:chgData name="Shirisha Jujare" userId="S::shirisha_jujare@thbs.com::cae9d475-e35d-4352-8432-c7362176a5bf" providerId="AD" clId="Web-{622CF448-C770-419C-A8FB-950AD505A850}" dt="2021-12-07T17:31:11.010" v="490"/>
          <ac:cxnSpMkLst>
            <pc:docMk/>
            <pc:sldMk cId="1976423932" sldId="261"/>
            <ac:cxnSpMk id="20" creationId="{6C275868-C1B5-4659-AE3E-D0911F10DF3E}"/>
          </ac:cxnSpMkLst>
        </pc:cxnChg>
        <pc:cxnChg chg="add del">
          <ac:chgData name="Shirisha Jujare" userId="S::shirisha_jujare@thbs.com::cae9d475-e35d-4352-8432-c7362176a5bf" providerId="AD" clId="Web-{622CF448-C770-419C-A8FB-950AD505A850}" dt="2021-12-07T17:31:34.387" v="492"/>
          <ac:cxnSpMkLst>
            <pc:docMk/>
            <pc:sldMk cId="1976423932" sldId="261"/>
            <ac:cxnSpMk id="21" creationId="{BBDAE122-65FC-4D14-B12D-FB6BCB054484}"/>
          </ac:cxnSpMkLst>
        </pc:cxnChg>
        <pc:cxnChg chg="add del mod">
          <ac:chgData name="Shirisha Jujare" userId="S::shirisha_jujare@thbs.com::cae9d475-e35d-4352-8432-c7362176a5bf" providerId="AD" clId="Web-{622CF448-C770-419C-A8FB-950AD505A850}" dt="2021-12-07T17:42:43.934" v="673"/>
          <ac:cxnSpMkLst>
            <pc:docMk/>
            <pc:sldMk cId="1976423932" sldId="261"/>
            <ac:cxnSpMk id="22" creationId="{1864BA5E-CD22-498B-8969-C9A9F03C7F7F}"/>
          </ac:cxnSpMkLst>
        </pc:cxnChg>
        <pc:cxnChg chg="add del mod">
          <ac:chgData name="Shirisha Jujare" userId="S::shirisha_jujare@thbs.com::cae9d475-e35d-4352-8432-c7362176a5bf" providerId="AD" clId="Web-{622CF448-C770-419C-A8FB-950AD505A850}" dt="2021-12-07T17:42:42.622" v="672"/>
          <ac:cxnSpMkLst>
            <pc:docMk/>
            <pc:sldMk cId="1976423932" sldId="261"/>
            <ac:cxnSpMk id="23" creationId="{F29F2111-F36D-444B-9B89-3F8761C7BF9C}"/>
          </ac:cxnSpMkLst>
        </pc:cxnChg>
        <pc:cxnChg chg="add del mod">
          <ac:chgData name="Shirisha Jujare" userId="S::shirisha_jujare@thbs.com::cae9d475-e35d-4352-8432-c7362176a5bf" providerId="AD" clId="Web-{622CF448-C770-419C-A8FB-950AD505A850}" dt="2021-12-07T17:46:17.481" v="710"/>
          <ac:cxnSpMkLst>
            <pc:docMk/>
            <pc:sldMk cId="1976423932" sldId="261"/>
            <ac:cxnSpMk id="24" creationId="{A66CB998-DDAB-4FCB-87EA-78120626DBD9}"/>
          </ac:cxnSpMkLst>
        </pc:cxnChg>
        <pc:cxnChg chg="add del mod">
          <ac:chgData name="Shirisha Jujare" userId="S::shirisha_jujare@thbs.com::cae9d475-e35d-4352-8432-c7362176a5bf" providerId="AD" clId="Web-{622CF448-C770-419C-A8FB-950AD505A850}" dt="2021-12-07T17:46:20.169" v="712"/>
          <ac:cxnSpMkLst>
            <pc:docMk/>
            <pc:sldMk cId="1976423932" sldId="261"/>
            <ac:cxnSpMk id="25" creationId="{A28E8794-7A7C-414A-9FC5-564FEE33DC81}"/>
          </ac:cxnSpMkLst>
        </pc:cxnChg>
        <pc:cxnChg chg="add del mod">
          <ac:chgData name="Shirisha Jujare" userId="S::shirisha_jujare@thbs.com::cae9d475-e35d-4352-8432-c7362176a5bf" providerId="AD" clId="Web-{622CF448-C770-419C-A8FB-950AD505A850}" dt="2021-12-07T17:42:31.527" v="668"/>
          <ac:cxnSpMkLst>
            <pc:docMk/>
            <pc:sldMk cId="1976423932" sldId="261"/>
            <ac:cxnSpMk id="26" creationId="{4CC0230D-0379-4721-B443-1EF71CA4D375}"/>
          </ac:cxnSpMkLst>
        </pc:cxnChg>
        <pc:cxnChg chg="add del mod">
          <ac:chgData name="Shirisha Jujare" userId="S::shirisha_jujare@thbs.com::cae9d475-e35d-4352-8432-c7362176a5bf" providerId="AD" clId="Web-{622CF448-C770-419C-A8FB-950AD505A850}" dt="2021-12-07T17:46:22.122" v="714"/>
          <ac:cxnSpMkLst>
            <pc:docMk/>
            <pc:sldMk cId="1976423932" sldId="261"/>
            <ac:cxnSpMk id="28" creationId="{E64EE4B0-3DCA-487F-94DB-6723CCA4543F}"/>
          </ac:cxnSpMkLst>
        </pc:cxnChg>
        <pc:cxnChg chg="add del mod">
          <ac:chgData name="Shirisha Jujare" userId="S::shirisha_jujare@thbs.com::cae9d475-e35d-4352-8432-c7362176a5bf" providerId="AD" clId="Web-{622CF448-C770-419C-A8FB-950AD505A850}" dt="2021-12-07T17:46:13.934" v="709"/>
          <ac:cxnSpMkLst>
            <pc:docMk/>
            <pc:sldMk cId="1976423932" sldId="261"/>
            <ac:cxnSpMk id="29" creationId="{DA917F4B-622A-4723-A327-154BEDEBADF5}"/>
          </ac:cxnSpMkLst>
        </pc:cxnChg>
        <pc:cxnChg chg="add del mod">
          <ac:chgData name="Shirisha Jujare" userId="S::shirisha_jujare@thbs.com::cae9d475-e35d-4352-8432-c7362176a5bf" providerId="AD" clId="Web-{622CF448-C770-419C-A8FB-950AD505A850}" dt="2021-12-07T17:42:41.153" v="671"/>
          <ac:cxnSpMkLst>
            <pc:docMk/>
            <pc:sldMk cId="1976423932" sldId="261"/>
            <ac:cxnSpMk id="30" creationId="{28533651-14B8-4FFA-A0B2-CDAF0244C942}"/>
          </ac:cxnSpMkLst>
        </pc:cxnChg>
        <pc:cxnChg chg="add del mod">
          <ac:chgData name="Shirisha Jujare" userId="S::shirisha_jujare@thbs.com::cae9d475-e35d-4352-8432-c7362176a5bf" providerId="AD" clId="Web-{622CF448-C770-419C-A8FB-950AD505A850}" dt="2021-12-07T17:42:40.059" v="670"/>
          <ac:cxnSpMkLst>
            <pc:docMk/>
            <pc:sldMk cId="1976423932" sldId="261"/>
            <ac:cxnSpMk id="31" creationId="{52D6435A-C2D9-4A3A-A377-2DB983BA6526}"/>
          </ac:cxnSpMkLst>
        </pc:cxnChg>
      </pc:sldChg>
      <pc:sldChg chg="addSp delSp modSp new">
        <pc:chgData name="Shirisha Jujare" userId="S::shirisha_jujare@thbs.com::cae9d475-e35d-4352-8432-c7362176a5bf" providerId="AD" clId="Web-{622CF448-C770-419C-A8FB-950AD505A850}" dt="2021-12-07T17:49:16.165" v="741" actId="1076"/>
        <pc:sldMkLst>
          <pc:docMk/>
          <pc:sldMk cId="182995097" sldId="262"/>
        </pc:sldMkLst>
        <pc:spChg chg="mod">
          <ac:chgData name="Shirisha Jujare" userId="S::shirisha_jujare@thbs.com::cae9d475-e35d-4352-8432-c7362176a5bf" providerId="AD" clId="Web-{622CF448-C770-419C-A8FB-950AD505A850}" dt="2021-12-07T17:49:16.165" v="741" actId="1076"/>
          <ac:spMkLst>
            <pc:docMk/>
            <pc:sldMk cId="182995097" sldId="262"/>
            <ac:spMk id="2" creationId="{3312C34D-3A81-4A0D-90AF-7496A040EE8C}"/>
          </ac:spMkLst>
        </pc:spChg>
        <pc:spChg chg="del">
          <ac:chgData name="Shirisha Jujare" userId="S::shirisha_jujare@thbs.com::cae9d475-e35d-4352-8432-c7362176a5bf" providerId="AD" clId="Web-{622CF448-C770-419C-A8FB-950AD505A850}" dt="2021-12-07T17:48:43.991" v="728"/>
          <ac:spMkLst>
            <pc:docMk/>
            <pc:sldMk cId="182995097" sldId="262"/>
            <ac:spMk id="3" creationId="{A928FD32-5E63-4D02-942D-6DAEBE63551E}"/>
          </ac:spMkLst>
        </pc:spChg>
        <pc:picChg chg="add mod ord">
          <ac:chgData name="Shirisha Jujare" userId="S::shirisha_jujare@thbs.com::cae9d475-e35d-4352-8432-c7362176a5bf" providerId="AD" clId="Web-{622CF448-C770-419C-A8FB-950AD505A850}" dt="2021-12-07T17:48:51.757" v="731" actId="14100"/>
          <ac:picMkLst>
            <pc:docMk/>
            <pc:sldMk cId="182995097" sldId="262"/>
            <ac:picMk id="4" creationId="{0427AF6C-E85F-4750-B2EC-9DCA884AFCB5}"/>
          </ac:picMkLst>
        </pc:picChg>
      </pc:sldChg>
      <pc:sldChg chg="addSp delSp modSp new mod setBg">
        <pc:chgData name="Shirisha Jujare" userId="S::shirisha_jujare@thbs.com::cae9d475-e35d-4352-8432-c7362176a5bf" providerId="AD" clId="Web-{622CF448-C770-419C-A8FB-950AD505A850}" dt="2021-12-07T18:01:20.482" v="826" actId="20577"/>
        <pc:sldMkLst>
          <pc:docMk/>
          <pc:sldMk cId="2669177817" sldId="263"/>
        </pc:sldMkLst>
        <pc:spChg chg="mod ord">
          <ac:chgData name="Shirisha Jujare" userId="S::shirisha_jujare@thbs.com::cae9d475-e35d-4352-8432-c7362176a5bf" providerId="AD" clId="Web-{622CF448-C770-419C-A8FB-950AD505A850}" dt="2021-12-07T18:01:02.434" v="824"/>
          <ac:spMkLst>
            <pc:docMk/>
            <pc:sldMk cId="2669177817" sldId="263"/>
            <ac:spMk id="2" creationId="{2F4617B2-0170-462F-A208-3E5F8522EFBA}"/>
          </ac:spMkLst>
        </pc:spChg>
        <pc:spChg chg="del">
          <ac:chgData name="Shirisha Jujare" userId="S::shirisha_jujare@thbs.com::cae9d475-e35d-4352-8432-c7362176a5bf" providerId="AD" clId="Web-{622CF448-C770-419C-A8FB-950AD505A850}" dt="2021-12-07T17:50:43.500" v="749"/>
          <ac:spMkLst>
            <pc:docMk/>
            <pc:sldMk cId="2669177817" sldId="263"/>
            <ac:spMk id="3" creationId="{E1FDC9DB-0E00-4672-A909-C95B87C33AEC}"/>
          </ac:spMkLst>
        </pc:spChg>
        <pc:spChg chg="add mod">
          <ac:chgData name="Shirisha Jujare" userId="S::shirisha_jujare@thbs.com::cae9d475-e35d-4352-8432-c7362176a5bf" providerId="AD" clId="Web-{622CF448-C770-419C-A8FB-950AD505A850}" dt="2021-12-07T18:01:20.482" v="826" actId="20577"/>
          <ac:spMkLst>
            <pc:docMk/>
            <pc:sldMk cId="2669177817" sldId="263"/>
            <ac:spMk id="8" creationId="{2CCF6F11-A9C6-4314-BEFB-736D916308F8}"/>
          </ac:spMkLst>
        </pc:spChg>
        <pc:spChg chg="add del">
          <ac:chgData name="Shirisha Jujare" userId="S::shirisha_jujare@thbs.com::cae9d475-e35d-4352-8432-c7362176a5bf" providerId="AD" clId="Web-{622CF448-C770-419C-A8FB-950AD505A850}" dt="2021-12-07T18:01:02.434" v="824"/>
          <ac:spMkLst>
            <pc:docMk/>
            <pc:sldMk cId="2669177817" sldId="263"/>
            <ac:spMk id="11" creationId="{1265911B-1E2F-489E-97EF-A15A9299E703}"/>
          </ac:spMkLst>
        </pc:spChg>
        <pc:spChg chg="add del">
          <ac:chgData name="Shirisha Jujare" userId="S::shirisha_jujare@thbs.com::cae9d475-e35d-4352-8432-c7362176a5bf" providerId="AD" clId="Web-{622CF448-C770-419C-A8FB-950AD505A850}" dt="2021-12-07T18:01:02.434" v="824"/>
          <ac:spMkLst>
            <pc:docMk/>
            <pc:sldMk cId="2669177817" sldId="263"/>
            <ac:spMk id="13" creationId="{2119D4F1-CE65-4D74-A168-F27C15F1B00C}"/>
          </ac:spMkLst>
        </pc:spChg>
        <pc:spChg chg="add">
          <ac:chgData name="Shirisha Jujare" userId="S::shirisha_jujare@thbs.com::cae9d475-e35d-4352-8432-c7362176a5bf" providerId="AD" clId="Web-{622CF448-C770-419C-A8FB-950AD505A850}" dt="2021-12-07T18:01:02.434" v="824"/>
          <ac:spMkLst>
            <pc:docMk/>
            <pc:sldMk cId="2669177817" sldId="263"/>
            <ac:spMk id="18" creationId="{6A027DD1-A31E-4BED-83B8-ED31F386F011}"/>
          </ac:spMkLst>
        </pc:spChg>
        <pc:spChg chg="add">
          <ac:chgData name="Shirisha Jujare" userId="S::shirisha_jujare@thbs.com::cae9d475-e35d-4352-8432-c7362176a5bf" providerId="AD" clId="Web-{622CF448-C770-419C-A8FB-950AD505A850}" dt="2021-12-07T18:01:02.434" v="824"/>
          <ac:spMkLst>
            <pc:docMk/>
            <pc:sldMk cId="2669177817" sldId="263"/>
            <ac:spMk id="20" creationId="{961C2FB6-1414-4D9D-BE7A-1FF2A7AAECC6}"/>
          </ac:spMkLst>
        </pc:spChg>
        <pc:picChg chg="add mod ord">
          <ac:chgData name="Shirisha Jujare" userId="S::shirisha_jujare@thbs.com::cae9d475-e35d-4352-8432-c7362176a5bf" providerId="AD" clId="Web-{622CF448-C770-419C-A8FB-950AD505A850}" dt="2021-12-07T18:01:02.434" v="824"/>
          <ac:picMkLst>
            <pc:docMk/>
            <pc:sldMk cId="2669177817" sldId="263"/>
            <ac:picMk id="4" creationId="{1FE6E91C-DD05-4F04-9B27-736E53885CD9}"/>
          </ac:picMkLst>
        </pc:picChg>
      </pc:sldChg>
      <pc:sldChg chg="addSp delSp modSp new del mod setBg setClrOvrMap">
        <pc:chgData name="Shirisha Jujare" userId="S::shirisha_jujare@thbs.com::cae9d475-e35d-4352-8432-c7362176a5bf" providerId="AD" clId="Web-{622CF448-C770-419C-A8FB-950AD505A850}" dt="2021-12-07T18:04:02.994" v="866"/>
        <pc:sldMkLst>
          <pc:docMk/>
          <pc:sldMk cId="2567476523" sldId="264"/>
        </pc:sldMkLst>
        <pc:spChg chg="del mod">
          <ac:chgData name="Shirisha Jujare" userId="S::shirisha_jujare@thbs.com::cae9d475-e35d-4352-8432-c7362176a5bf" providerId="AD" clId="Web-{622CF448-C770-419C-A8FB-950AD505A850}" dt="2021-12-07T18:03:05.568" v="852"/>
          <ac:spMkLst>
            <pc:docMk/>
            <pc:sldMk cId="2567476523" sldId="264"/>
            <ac:spMk id="2" creationId="{56BCA020-8768-44E8-BD5C-2EF8566B8E6A}"/>
          </ac:spMkLst>
        </pc:spChg>
        <pc:spChg chg="del">
          <ac:chgData name="Shirisha Jujare" userId="S::shirisha_jujare@thbs.com::cae9d475-e35d-4352-8432-c7362176a5bf" providerId="AD" clId="Web-{622CF448-C770-419C-A8FB-950AD505A850}" dt="2021-12-07T17:54:16.499" v="752"/>
          <ac:spMkLst>
            <pc:docMk/>
            <pc:sldMk cId="2567476523" sldId="264"/>
            <ac:spMk id="3" creationId="{ADA97A15-BCFB-47A3-A665-855D2A155185}"/>
          </ac:spMkLst>
        </pc:spChg>
        <pc:spChg chg="add mod">
          <ac:chgData name="Shirisha Jujare" userId="S::shirisha_jujare@thbs.com::cae9d475-e35d-4352-8432-c7362176a5bf" providerId="AD" clId="Web-{622CF448-C770-419C-A8FB-950AD505A850}" dt="2021-12-07T17:54:29.141" v="756"/>
          <ac:spMkLst>
            <pc:docMk/>
            <pc:sldMk cId="2567476523" sldId="264"/>
            <ac:spMk id="5" creationId="{B1C53164-E8C8-4323-A73D-EBF60AF30C51}"/>
          </ac:spMkLst>
        </pc:spChg>
        <pc:spChg chg="add mod">
          <ac:chgData name="Shirisha Jujare" userId="S::shirisha_jujare@thbs.com::cae9d475-e35d-4352-8432-c7362176a5bf" providerId="AD" clId="Web-{622CF448-C770-419C-A8FB-950AD505A850}" dt="2021-12-07T18:03:21.397" v="859" actId="20577"/>
          <ac:spMkLst>
            <pc:docMk/>
            <pc:sldMk cId="2567476523" sldId="264"/>
            <ac:spMk id="8" creationId="{3DB9A646-3AB7-4C9B-8D1A-90512A16746C}"/>
          </ac:spMkLst>
        </pc:spChg>
        <pc:spChg chg="add">
          <ac:chgData name="Shirisha Jujare" userId="S::shirisha_jujare@thbs.com::cae9d475-e35d-4352-8432-c7362176a5bf" providerId="AD" clId="Web-{622CF448-C770-419C-A8FB-950AD505A850}" dt="2021-12-07T17:54:29.141" v="756"/>
          <ac:spMkLst>
            <pc:docMk/>
            <pc:sldMk cId="2567476523" sldId="264"/>
            <ac:spMk id="12" creationId="{E906F54D-04EF-4345-A564-7A7B57B6CEB3}"/>
          </ac:spMkLst>
        </pc:spChg>
        <pc:spChg chg="add">
          <ac:chgData name="Shirisha Jujare" userId="S::shirisha_jujare@thbs.com::cae9d475-e35d-4352-8432-c7362176a5bf" providerId="AD" clId="Web-{622CF448-C770-419C-A8FB-950AD505A850}" dt="2021-12-07T17:54:29.141" v="756"/>
          <ac:spMkLst>
            <pc:docMk/>
            <pc:sldMk cId="2567476523" sldId="264"/>
            <ac:spMk id="14" creationId="{42D72763-8D2E-477E-ADFD-28E96A52FD68}"/>
          </ac:spMkLst>
        </pc:spChg>
        <pc:spChg chg="add">
          <ac:chgData name="Shirisha Jujare" userId="S::shirisha_jujare@thbs.com::cae9d475-e35d-4352-8432-c7362176a5bf" providerId="AD" clId="Web-{622CF448-C770-419C-A8FB-950AD505A850}" dt="2021-12-07T17:54:29.141" v="756"/>
          <ac:spMkLst>
            <pc:docMk/>
            <pc:sldMk cId="2567476523" sldId="264"/>
            <ac:spMk id="16" creationId="{4A63FA5D-402E-473D-AF05-018BE28B22FD}"/>
          </ac:spMkLst>
        </pc:spChg>
        <pc:picChg chg="add mod ord">
          <ac:chgData name="Shirisha Jujare" userId="S::shirisha_jujare@thbs.com::cae9d475-e35d-4352-8432-c7362176a5bf" providerId="AD" clId="Web-{622CF448-C770-419C-A8FB-950AD505A850}" dt="2021-12-07T17:54:29.141" v="756"/>
          <ac:picMkLst>
            <pc:docMk/>
            <pc:sldMk cId="2567476523" sldId="264"/>
            <ac:picMk id="4" creationId="{4355774E-2098-40EC-9DDE-C7E4BC534881}"/>
          </ac:picMkLst>
        </pc:picChg>
        <pc:cxnChg chg="add">
          <ac:chgData name="Shirisha Jujare" userId="S::shirisha_jujare@thbs.com::cae9d475-e35d-4352-8432-c7362176a5bf" providerId="AD" clId="Web-{622CF448-C770-419C-A8FB-950AD505A850}" dt="2021-12-07T17:54:29.141" v="756"/>
          <ac:cxnSpMkLst>
            <pc:docMk/>
            <pc:sldMk cId="2567476523" sldId="264"/>
            <ac:cxnSpMk id="10" creationId="{AEED5540-64E5-4258-ABA4-753F07B71B38}"/>
          </ac:cxnSpMkLst>
        </pc:cxnChg>
        <pc:cxnChg chg="add">
          <ac:chgData name="Shirisha Jujare" userId="S::shirisha_jujare@thbs.com::cae9d475-e35d-4352-8432-c7362176a5bf" providerId="AD" clId="Web-{622CF448-C770-419C-A8FB-950AD505A850}" dt="2021-12-07T17:54:29.141" v="756"/>
          <ac:cxnSpMkLst>
            <pc:docMk/>
            <pc:sldMk cId="2567476523" sldId="264"/>
            <ac:cxnSpMk id="18" creationId="{B20D3D82-8B25-4DD9-9924-4CEAD450CD21}"/>
          </ac:cxnSpMkLst>
        </pc:cxnChg>
      </pc:sldChg>
      <pc:sldChg chg="addSp modSp new mod setBg addAnim setClrOvrMap">
        <pc:chgData name="Shirisha Jujare" userId="S::shirisha_jujare@thbs.com::cae9d475-e35d-4352-8432-c7362176a5bf" providerId="AD" clId="Web-{622CF448-C770-419C-A8FB-950AD505A850}" dt="2021-12-07T17:57:52.796" v="778" actId="14100"/>
        <pc:sldMkLst>
          <pc:docMk/>
          <pc:sldMk cId="1859489094" sldId="265"/>
        </pc:sldMkLst>
        <pc:spChg chg="mod">
          <ac:chgData name="Shirisha Jujare" userId="S::shirisha_jujare@thbs.com::cae9d475-e35d-4352-8432-c7362176a5bf" providerId="AD" clId="Web-{622CF448-C770-419C-A8FB-950AD505A850}" dt="2021-12-07T17:57:42.795" v="777" actId="20577"/>
          <ac:spMkLst>
            <pc:docMk/>
            <pc:sldMk cId="1859489094" sldId="265"/>
            <ac:spMk id="2" creationId="{4A8727D5-CC34-4B50-82BF-84495FC6ED71}"/>
          </ac:spMkLst>
        </pc:spChg>
        <pc:spChg chg="mod">
          <ac:chgData name="Shirisha Jujare" userId="S::shirisha_jujare@thbs.com::cae9d475-e35d-4352-8432-c7362176a5bf" providerId="AD" clId="Web-{622CF448-C770-419C-A8FB-950AD505A850}" dt="2021-12-07T17:57:52.796" v="778" actId="14100"/>
          <ac:spMkLst>
            <pc:docMk/>
            <pc:sldMk cId="1859489094" sldId="265"/>
            <ac:spMk id="3" creationId="{6E04C512-A68F-4836-A1F2-8BE5597B146D}"/>
          </ac:spMkLst>
        </pc:spChg>
        <pc:spChg chg="add mod">
          <ac:chgData name="Shirisha Jujare" userId="S::shirisha_jujare@thbs.com::cae9d475-e35d-4352-8432-c7362176a5bf" providerId="AD" clId="Web-{622CF448-C770-419C-A8FB-950AD505A850}" dt="2021-12-07T17:57:20.981" v="773"/>
          <ac:spMkLst>
            <pc:docMk/>
            <pc:sldMk cId="1859489094" sldId="265"/>
            <ac:spMk id="5" creationId="{6B2D994A-BD37-478B-8293-7A49ECD7DDCA}"/>
          </ac:spMkLst>
        </pc:spChg>
        <pc:spChg chg="add">
          <ac:chgData name="Shirisha Jujare" userId="S::shirisha_jujare@thbs.com::cae9d475-e35d-4352-8432-c7362176a5bf" providerId="AD" clId="Web-{622CF448-C770-419C-A8FB-950AD505A850}" dt="2021-12-07T17:57:20.981" v="773"/>
          <ac:spMkLst>
            <pc:docMk/>
            <pc:sldMk cId="1859489094" sldId="265"/>
            <ac:spMk id="10" creationId="{0760E4C7-47B8-4356-ABCA-CC9C79E2D2B6}"/>
          </ac:spMkLst>
        </pc:spChg>
        <pc:spChg chg="add">
          <ac:chgData name="Shirisha Jujare" userId="S::shirisha_jujare@thbs.com::cae9d475-e35d-4352-8432-c7362176a5bf" providerId="AD" clId="Web-{622CF448-C770-419C-A8FB-950AD505A850}" dt="2021-12-07T17:57:20.981" v="773"/>
          <ac:spMkLst>
            <pc:docMk/>
            <pc:sldMk cId="1859489094" sldId="265"/>
            <ac:spMk id="12" creationId="{3898FA35-B55D-44B7-9A7D-57C57A4A6435}"/>
          </ac:spMkLst>
        </pc:spChg>
        <pc:picChg chg="add mod ord">
          <ac:chgData name="Shirisha Jujare" userId="S::shirisha_jujare@thbs.com::cae9d475-e35d-4352-8432-c7362176a5bf" providerId="AD" clId="Web-{622CF448-C770-419C-A8FB-950AD505A850}" dt="2021-12-07T17:57:20.981" v="773"/>
          <ac:picMkLst>
            <pc:docMk/>
            <pc:sldMk cId="1859489094" sldId="265"/>
            <ac:picMk id="4" creationId="{9345C7E8-850A-458B-B8B3-651BA38DD62C}"/>
          </ac:picMkLst>
        </pc:picChg>
        <pc:cxnChg chg="add">
          <ac:chgData name="Shirisha Jujare" userId="S::shirisha_jujare@thbs.com::cae9d475-e35d-4352-8432-c7362176a5bf" providerId="AD" clId="Web-{622CF448-C770-419C-A8FB-950AD505A850}" dt="2021-12-07T17:57:20.981" v="773"/>
          <ac:cxnSpMkLst>
            <pc:docMk/>
            <pc:sldMk cId="1859489094" sldId="265"/>
            <ac:cxnSpMk id="14" creationId="{414C5C93-B9E9-4392-ADCF-ABF21209DD56}"/>
          </ac:cxnSpMkLst>
        </pc:cxnChg>
      </pc:sldChg>
      <pc:sldChg chg="addSp delSp modSp add mod replId setClrOvrMap">
        <pc:chgData name="Shirisha Jujare" userId="S::shirisha_jujare@thbs.com::cae9d475-e35d-4352-8432-c7362176a5bf" providerId="AD" clId="Web-{622CF448-C770-419C-A8FB-950AD505A850}" dt="2021-12-07T18:04:54.341" v="895"/>
        <pc:sldMkLst>
          <pc:docMk/>
          <pc:sldMk cId="2306677342" sldId="266"/>
        </pc:sldMkLst>
        <pc:spChg chg="mod">
          <ac:chgData name="Shirisha Jujare" userId="S::shirisha_jujare@thbs.com::cae9d475-e35d-4352-8432-c7362176a5bf" providerId="AD" clId="Web-{622CF448-C770-419C-A8FB-950AD505A850}" dt="2021-12-07T18:04:54.341" v="895"/>
          <ac:spMkLst>
            <pc:docMk/>
            <pc:sldMk cId="2306677342" sldId="266"/>
            <ac:spMk id="2" creationId="{2F4617B2-0170-462F-A208-3E5F8522EFBA}"/>
          </ac:spMkLst>
        </pc:spChg>
        <pc:spChg chg="mod">
          <ac:chgData name="Shirisha Jujare" userId="S::shirisha_jujare@thbs.com::cae9d475-e35d-4352-8432-c7362176a5bf" providerId="AD" clId="Web-{622CF448-C770-419C-A8FB-950AD505A850}" dt="2021-12-07T18:04:54.341" v="895"/>
          <ac:spMkLst>
            <pc:docMk/>
            <pc:sldMk cId="2306677342" sldId="266"/>
            <ac:spMk id="8" creationId="{2CCF6F11-A9C6-4314-BEFB-736D916308F8}"/>
          </ac:spMkLst>
        </pc:spChg>
        <pc:spChg chg="del">
          <ac:chgData name="Shirisha Jujare" userId="S::shirisha_jujare@thbs.com::cae9d475-e35d-4352-8432-c7362176a5bf" providerId="AD" clId="Web-{622CF448-C770-419C-A8FB-950AD505A850}" dt="2021-12-07T18:04:54.341" v="895"/>
          <ac:spMkLst>
            <pc:docMk/>
            <pc:sldMk cId="2306677342" sldId="266"/>
            <ac:spMk id="18" creationId="{6A027DD1-A31E-4BED-83B8-ED31F386F011}"/>
          </ac:spMkLst>
        </pc:spChg>
        <pc:spChg chg="del">
          <ac:chgData name="Shirisha Jujare" userId="S::shirisha_jujare@thbs.com::cae9d475-e35d-4352-8432-c7362176a5bf" providerId="AD" clId="Web-{622CF448-C770-419C-A8FB-950AD505A850}" dt="2021-12-07T18:04:54.341" v="895"/>
          <ac:spMkLst>
            <pc:docMk/>
            <pc:sldMk cId="2306677342" sldId="266"/>
            <ac:spMk id="20" creationId="{961C2FB6-1414-4D9D-BE7A-1FF2A7AAECC6}"/>
          </ac:spMkLst>
        </pc:spChg>
        <pc:spChg chg="add">
          <ac:chgData name="Shirisha Jujare" userId="S::shirisha_jujare@thbs.com::cae9d475-e35d-4352-8432-c7362176a5bf" providerId="AD" clId="Web-{622CF448-C770-419C-A8FB-950AD505A850}" dt="2021-12-07T18:04:54.341" v="895"/>
          <ac:spMkLst>
            <pc:docMk/>
            <pc:sldMk cId="2306677342" sldId="266"/>
            <ac:spMk id="25" creationId="{6A027DD1-A31E-4BED-83B8-ED31F386F011}"/>
          </ac:spMkLst>
        </pc:spChg>
        <pc:spChg chg="add">
          <ac:chgData name="Shirisha Jujare" userId="S::shirisha_jujare@thbs.com::cae9d475-e35d-4352-8432-c7362176a5bf" providerId="AD" clId="Web-{622CF448-C770-419C-A8FB-950AD505A850}" dt="2021-12-07T18:04:54.341" v="895"/>
          <ac:spMkLst>
            <pc:docMk/>
            <pc:sldMk cId="2306677342" sldId="266"/>
            <ac:spMk id="27" creationId="{3D24DFDD-EC25-4E11-A646-5466AB0E243D}"/>
          </ac:spMkLst>
        </pc:spChg>
        <pc:spChg chg="add">
          <ac:chgData name="Shirisha Jujare" userId="S::shirisha_jujare@thbs.com::cae9d475-e35d-4352-8432-c7362176a5bf" providerId="AD" clId="Web-{622CF448-C770-419C-A8FB-950AD505A850}" dt="2021-12-07T18:04:54.341" v="895"/>
          <ac:spMkLst>
            <pc:docMk/>
            <pc:sldMk cId="2306677342" sldId="266"/>
            <ac:spMk id="29" creationId="{961C2FB6-1414-4D9D-BE7A-1FF2A7AAECC6}"/>
          </ac:spMkLst>
        </pc:spChg>
        <pc:picChg chg="mod">
          <ac:chgData name="Shirisha Jujare" userId="S::shirisha_jujare@thbs.com::cae9d475-e35d-4352-8432-c7362176a5bf" providerId="AD" clId="Web-{622CF448-C770-419C-A8FB-950AD505A850}" dt="2021-12-07T18:04:54.341" v="895"/>
          <ac:picMkLst>
            <pc:docMk/>
            <pc:sldMk cId="2306677342" sldId="266"/>
            <ac:picMk id="4" creationId="{1FE6E91C-DD05-4F04-9B27-736E53885CD9}"/>
          </ac:picMkLst>
        </pc:picChg>
      </pc:sldChg>
    </pc:docChg>
  </pc:docChgLst>
  <pc:docChgLst>
    <pc:chgData name="Shirisha Jujare" userId="S::shirisha_jujare@thbs.com::cae9d475-e35d-4352-8432-c7362176a5bf" providerId="AD" clId="Web-{9090639B-B9B5-45A8-9851-4FD99194BCD7}"/>
    <pc:docChg chg="addSld delSld modSld">
      <pc:chgData name="Shirisha Jujare" userId="S::shirisha_jujare@thbs.com::cae9d475-e35d-4352-8432-c7362176a5bf" providerId="AD" clId="Web-{9090639B-B9B5-45A8-9851-4FD99194BCD7}" dt="2021-12-08T10:26:42.548" v="62" actId="20577"/>
      <pc:docMkLst>
        <pc:docMk/>
      </pc:docMkLst>
      <pc:sldChg chg="modSp">
        <pc:chgData name="Shirisha Jujare" userId="S::shirisha_jujare@thbs.com::cae9d475-e35d-4352-8432-c7362176a5bf" providerId="AD" clId="Web-{9090639B-B9B5-45A8-9851-4FD99194BCD7}" dt="2021-12-08T10:26:42.548" v="62" actId="20577"/>
        <pc:sldMkLst>
          <pc:docMk/>
          <pc:sldMk cId="109857222" sldId="256"/>
        </pc:sldMkLst>
        <pc:spChg chg="mod">
          <ac:chgData name="Shirisha Jujare" userId="S::shirisha_jujare@thbs.com::cae9d475-e35d-4352-8432-c7362176a5bf" providerId="AD" clId="Web-{9090639B-B9B5-45A8-9851-4FD99194BCD7}" dt="2021-12-08T10:26:28.188" v="58" actId="20577"/>
          <ac:spMkLst>
            <pc:docMk/>
            <pc:sldMk cId="109857222" sldId="256"/>
            <ac:spMk id="2" creationId="{00000000-0000-0000-0000-000000000000}"/>
          </ac:spMkLst>
        </pc:spChg>
        <pc:spChg chg="mod">
          <ac:chgData name="Shirisha Jujare" userId="S::shirisha_jujare@thbs.com::cae9d475-e35d-4352-8432-c7362176a5bf" providerId="AD" clId="Web-{9090639B-B9B5-45A8-9851-4FD99194BCD7}" dt="2021-12-08T10:26:42.548" v="62" actId="20577"/>
          <ac:spMkLst>
            <pc:docMk/>
            <pc:sldMk cId="109857222" sldId="256"/>
            <ac:spMk id="3" creationId="{00000000-0000-0000-0000-000000000000}"/>
          </ac:spMkLst>
        </pc:spChg>
      </pc:sldChg>
      <pc:sldChg chg="addSp delSp modSp">
        <pc:chgData name="Shirisha Jujare" userId="S::shirisha_jujare@thbs.com::cae9d475-e35d-4352-8432-c7362176a5bf" providerId="AD" clId="Web-{9090639B-B9B5-45A8-9851-4FD99194BCD7}" dt="2021-12-08T10:13:30.594" v="31" actId="14100"/>
        <pc:sldMkLst>
          <pc:docMk/>
          <pc:sldMk cId="1859489094" sldId="265"/>
        </pc:sldMkLst>
        <pc:spChg chg="del">
          <ac:chgData name="Shirisha Jujare" userId="S::shirisha_jujare@thbs.com::cae9d475-e35d-4352-8432-c7362176a5bf" providerId="AD" clId="Web-{9090639B-B9B5-45A8-9851-4FD99194BCD7}" dt="2021-12-08T10:09:54.346" v="1"/>
          <ac:spMkLst>
            <pc:docMk/>
            <pc:sldMk cId="1859489094" sldId="265"/>
            <ac:spMk id="3" creationId="{6E04C512-A68F-4836-A1F2-8BE5597B146D}"/>
          </ac:spMkLst>
        </pc:spChg>
        <pc:picChg chg="add mod">
          <ac:chgData name="Shirisha Jujare" userId="S::shirisha_jujare@thbs.com::cae9d475-e35d-4352-8432-c7362176a5bf" providerId="AD" clId="Web-{9090639B-B9B5-45A8-9851-4FD99194BCD7}" dt="2021-12-08T10:13:30.594" v="31" actId="14100"/>
          <ac:picMkLst>
            <pc:docMk/>
            <pc:sldMk cId="1859489094" sldId="265"/>
            <ac:picMk id="6" creationId="{B0403302-BB19-4DE3-9D12-EBD1B8F6F61C}"/>
          </ac:picMkLst>
        </pc:picChg>
      </pc:sldChg>
      <pc:sldChg chg="addSp delSp modSp new del mod setBg">
        <pc:chgData name="Shirisha Jujare" userId="S::shirisha_jujare@thbs.com::cae9d475-e35d-4352-8432-c7362176a5bf" providerId="AD" clId="Web-{9090639B-B9B5-45A8-9851-4FD99194BCD7}" dt="2021-12-08T10:12:46.325" v="27"/>
        <pc:sldMkLst>
          <pc:docMk/>
          <pc:sldMk cId="2500491319" sldId="267"/>
        </pc:sldMkLst>
        <pc:spChg chg="del">
          <ac:chgData name="Shirisha Jujare" userId="S::shirisha_jujare@thbs.com::cae9d475-e35d-4352-8432-c7362176a5bf" providerId="AD" clId="Web-{9090639B-B9B5-45A8-9851-4FD99194BCD7}" dt="2021-12-08T10:11:06.663" v="11"/>
          <ac:spMkLst>
            <pc:docMk/>
            <pc:sldMk cId="2500491319" sldId="267"/>
            <ac:spMk id="2" creationId="{3F62791D-A7B6-46A3-8A6D-4FFDA00F688A}"/>
          </ac:spMkLst>
        </pc:spChg>
        <pc:spChg chg="del">
          <ac:chgData name="Shirisha Jujare" userId="S::shirisha_jujare@thbs.com::cae9d475-e35d-4352-8432-c7362176a5bf" providerId="AD" clId="Web-{9090639B-B9B5-45A8-9851-4FD99194BCD7}" dt="2021-12-08T10:11:09.554" v="12"/>
          <ac:spMkLst>
            <pc:docMk/>
            <pc:sldMk cId="2500491319" sldId="267"/>
            <ac:spMk id="3" creationId="{9D9B8C1E-B20B-4659-B1FA-A44C79D3721C}"/>
          </ac:spMkLst>
        </pc:spChg>
        <pc:spChg chg="add del mod">
          <ac:chgData name="Shirisha Jujare" userId="S::shirisha_jujare@thbs.com::cae9d475-e35d-4352-8432-c7362176a5bf" providerId="AD" clId="Web-{9090639B-B9B5-45A8-9851-4FD99194BCD7}" dt="2021-12-08T10:12:18.824" v="25"/>
          <ac:spMkLst>
            <pc:docMk/>
            <pc:sldMk cId="2500491319" sldId="267"/>
            <ac:spMk id="8" creationId="{770A1595-9DEB-4E14-A8BC-8C225574522A}"/>
          </ac:spMkLst>
        </pc:spChg>
        <pc:picChg chg="add del">
          <ac:chgData name="Shirisha Jujare" userId="S::shirisha_jujare@thbs.com::cae9d475-e35d-4352-8432-c7362176a5bf" providerId="AD" clId="Web-{9090639B-B9B5-45A8-9851-4FD99194BCD7}" dt="2021-12-08T10:10:49.725" v="9"/>
          <ac:picMkLst>
            <pc:docMk/>
            <pc:sldMk cId="2500491319" sldId="267"/>
            <ac:picMk id="5" creationId="{B540C9F0-5E23-49C3-A651-88975C4BC7F6}"/>
          </ac:picMkLst>
        </pc:picChg>
        <pc:picChg chg="add mod">
          <ac:chgData name="Shirisha Jujare" userId="S::shirisha_jujare@thbs.com::cae9d475-e35d-4352-8432-c7362176a5bf" providerId="AD" clId="Web-{9090639B-B9B5-45A8-9851-4FD99194BCD7}" dt="2021-12-08T10:11:26.758" v="17" actId="14100"/>
          <ac:picMkLst>
            <pc:docMk/>
            <pc:sldMk cId="2500491319" sldId="267"/>
            <ac:picMk id="6" creationId="{519BE638-DDBB-4F5A-995D-23524AF9B432}"/>
          </ac:picMkLst>
        </pc:picChg>
        <pc:picChg chg="add del mod">
          <ac:chgData name="Shirisha Jujare" userId="S::shirisha_jujare@thbs.com::cae9d475-e35d-4352-8432-c7362176a5bf" providerId="AD" clId="Web-{9090639B-B9B5-45A8-9851-4FD99194BCD7}" dt="2021-12-08T10:12:18.824" v="25"/>
          <ac:picMkLst>
            <pc:docMk/>
            <pc:sldMk cId="2500491319" sldId="267"/>
            <ac:picMk id="7" creationId="{6E28C0B1-318A-421F-8E83-AFF6789F058A}"/>
          </ac:picMkLst>
        </pc:picChg>
      </pc:sldChg>
      <pc:sldChg chg="addSp delSp modSp add replId delAnim modAnim">
        <pc:chgData name="Shirisha Jujare" userId="S::shirisha_jujare@thbs.com::cae9d475-e35d-4352-8432-c7362176a5bf" providerId="AD" clId="Web-{9090639B-B9B5-45A8-9851-4FD99194BCD7}" dt="2021-12-08T10:19:54.945" v="55"/>
        <pc:sldMkLst>
          <pc:docMk/>
          <pc:sldMk cId="737281065" sldId="268"/>
        </pc:sldMkLst>
        <pc:picChg chg="mod">
          <ac:chgData name="Shirisha Jujare" userId="S::shirisha_jujare@thbs.com::cae9d475-e35d-4352-8432-c7362176a5bf" providerId="AD" clId="Web-{9090639B-B9B5-45A8-9851-4FD99194BCD7}" dt="2021-12-08T10:13:39.375" v="33" actId="14100"/>
          <ac:picMkLst>
            <pc:docMk/>
            <pc:sldMk cId="737281065" sldId="268"/>
            <ac:picMk id="6" creationId="{B0403302-BB19-4DE3-9D12-EBD1B8F6F61C}"/>
          </ac:picMkLst>
        </pc:picChg>
        <pc:picChg chg="add del">
          <ac:chgData name="Shirisha Jujare" userId="S::shirisha_jujare@thbs.com::cae9d475-e35d-4352-8432-c7362176a5bf" providerId="AD" clId="Web-{9090639B-B9B5-45A8-9851-4FD99194BCD7}" dt="2021-12-08T10:13:56.814" v="35"/>
          <ac:picMkLst>
            <pc:docMk/>
            <pc:sldMk cId="737281065" sldId="268"/>
            <ac:picMk id="9" creationId="{FC0E37F9-7C74-4FB7-82D1-3C25EE09F9BF}"/>
          </ac:picMkLst>
        </pc:picChg>
      </pc:sldChg>
      <pc:sldChg chg="modSp add replId delAnim modAnim">
        <pc:chgData name="Shirisha Jujare" userId="S::shirisha_jujare@thbs.com::cae9d475-e35d-4352-8432-c7362176a5bf" providerId="AD" clId="Web-{9090639B-B9B5-45A8-9851-4FD99194BCD7}" dt="2021-12-08T10:19:46.570" v="54"/>
        <pc:sldMkLst>
          <pc:docMk/>
          <pc:sldMk cId="2483280542" sldId="269"/>
        </pc:sldMkLst>
        <pc:picChg chg="mod">
          <ac:chgData name="Shirisha Jujare" userId="S::shirisha_jujare@thbs.com::cae9d475-e35d-4352-8432-c7362176a5bf" providerId="AD" clId="Web-{9090639B-B9B5-45A8-9851-4FD99194BCD7}" dt="2021-12-08T10:14:22.066" v="40" actId="14100"/>
          <ac:picMkLst>
            <pc:docMk/>
            <pc:sldMk cId="2483280542" sldId="269"/>
            <ac:picMk id="6" creationId="{B0403302-BB19-4DE3-9D12-EBD1B8F6F61C}"/>
          </ac:picMkLst>
        </pc:picChg>
      </pc:sldChg>
      <pc:sldChg chg="modSp add replId delAnim modAnim">
        <pc:chgData name="Shirisha Jujare" userId="S::shirisha_jujare@thbs.com::cae9d475-e35d-4352-8432-c7362176a5bf" providerId="AD" clId="Web-{9090639B-B9B5-45A8-9851-4FD99194BCD7}" dt="2021-12-08T10:19:40.960" v="53"/>
        <pc:sldMkLst>
          <pc:docMk/>
          <pc:sldMk cId="932914512" sldId="270"/>
        </pc:sldMkLst>
        <pc:picChg chg="mod">
          <ac:chgData name="Shirisha Jujare" userId="S::shirisha_jujare@thbs.com::cae9d475-e35d-4352-8432-c7362176a5bf" providerId="AD" clId="Web-{9090639B-B9B5-45A8-9851-4FD99194BCD7}" dt="2021-12-08T10:15:09.693" v="44" actId="14100"/>
          <ac:picMkLst>
            <pc:docMk/>
            <pc:sldMk cId="932914512" sldId="270"/>
            <ac:picMk id="6" creationId="{B0403302-BB19-4DE3-9D12-EBD1B8F6F61C}"/>
          </ac:picMkLst>
        </pc:picChg>
      </pc:sldChg>
      <pc:sldChg chg="modSp add replId delAnim modAnim">
        <pc:chgData name="Shirisha Jujare" userId="S::shirisha_jujare@thbs.com::cae9d475-e35d-4352-8432-c7362176a5bf" providerId="AD" clId="Web-{9090639B-B9B5-45A8-9851-4FD99194BCD7}" dt="2021-12-08T10:20:02.883" v="56"/>
        <pc:sldMkLst>
          <pc:docMk/>
          <pc:sldMk cId="3799745346" sldId="271"/>
        </pc:sldMkLst>
        <pc:picChg chg="mod">
          <ac:chgData name="Shirisha Jujare" userId="S::shirisha_jujare@thbs.com::cae9d475-e35d-4352-8432-c7362176a5bf" providerId="AD" clId="Web-{9090639B-B9B5-45A8-9851-4FD99194BCD7}" dt="2021-12-08T10:15:41.570" v="48" actId="14100"/>
          <ac:picMkLst>
            <pc:docMk/>
            <pc:sldMk cId="3799745346" sldId="271"/>
            <ac:picMk id="6" creationId="{B0403302-BB19-4DE3-9D12-EBD1B8F6F61C}"/>
          </ac:picMkLst>
        </pc:picChg>
      </pc:sldChg>
      <pc:sldChg chg="modSp add replId delAnim modAnim">
        <pc:chgData name="Shirisha Jujare" userId="S::shirisha_jujare@thbs.com::cae9d475-e35d-4352-8432-c7362176a5bf" providerId="AD" clId="Web-{9090639B-B9B5-45A8-9851-4FD99194BCD7}" dt="2021-12-08T10:20:16.182" v="57"/>
        <pc:sldMkLst>
          <pc:docMk/>
          <pc:sldMk cId="2419147142" sldId="272"/>
        </pc:sldMkLst>
        <pc:picChg chg="mod">
          <ac:chgData name="Shirisha Jujare" userId="S::shirisha_jujare@thbs.com::cae9d475-e35d-4352-8432-c7362176a5bf" providerId="AD" clId="Web-{9090639B-B9B5-45A8-9851-4FD99194BCD7}" dt="2021-12-08T10:16:42.277" v="52" actId="14100"/>
          <ac:picMkLst>
            <pc:docMk/>
            <pc:sldMk cId="2419147142" sldId="272"/>
            <ac:picMk id="6" creationId="{B0403302-BB19-4DE3-9D12-EBD1B8F6F61C}"/>
          </ac:picMkLst>
        </pc:picChg>
      </pc:sldChg>
    </pc:docChg>
  </pc:docChgLst>
  <pc:docChgLst>
    <pc:chgData name="Shirisha Jujare" userId="S::shirisha_jujare@thbs.com::cae9d475-e35d-4352-8432-c7362176a5bf" providerId="AD" clId="Web-{595825AC-A0F3-4A5E-9A1A-E174D360FA6B}"/>
    <pc:docChg chg="addSld modSld">
      <pc:chgData name="Shirisha Jujare" userId="S::shirisha_jujare@thbs.com::cae9d475-e35d-4352-8432-c7362176a5bf" providerId="AD" clId="Web-{595825AC-A0F3-4A5E-9A1A-E174D360FA6B}" dt="2021-12-07T16:36:27.625" v="110"/>
      <pc:docMkLst>
        <pc:docMk/>
      </pc:docMkLst>
      <pc:sldChg chg="addSp delSp modSp new mod setBg addAnim delAnim setClrOvrMap">
        <pc:chgData name="Shirisha Jujare" userId="S::shirisha_jujare@thbs.com::cae9d475-e35d-4352-8432-c7362176a5bf" providerId="AD" clId="Web-{595825AC-A0F3-4A5E-9A1A-E174D360FA6B}" dt="2021-12-07T16:36:05.014" v="109" actId="20577"/>
        <pc:sldMkLst>
          <pc:docMk/>
          <pc:sldMk cId="1568345822" sldId="259"/>
        </pc:sldMkLst>
        <pc:spChg chg="mod">
          <ac:chgData name="Shirisha Jujare" userId="S::shirisha_jujare@thbs.com::cae9d475-e35d-4352-8432-c7362176a5bf" providerId="AD" clId="Web-{595825AC-A0F3-4A5E-9A1A-E174D360FA6B}" dt="2021-12-07T16:36:05.014" v="109" actId="20577"/>
          <ac:spMkLst>
            <pc:docMk/>
            <pc:sldMk cId="1568345822" sldId="259"/>
            <ac:spMk id="2" creationId="{2653FF3C-006B-4510-A934-26CD0B673D0B}"/>
          </ac:spMkLst>
        </pc:spChg>
        <pc:spChg chg="mod">
          <ac:chgData name="Shirisha Jujare" userId="S::shirisha_jujare@thbs.com::cae9d475-e35d-4352-8432-c7362176a5bf" providerId="AD" clId="Web-{595825AC-A0F3-4A5E-9A1A-E174D360FA6B}" dt="2021-12-07T16:35:42.794" v="107" actId="20577"/>
          <ac:spMkLst>
            <pc:docMk/>
            <pc:sldMk cId="1568345822" sldId="259"/>
            <ac:spMk id="3" creationId="{A42F6A59-308A-47E8-B912-F16C3EE3AA87}"/>
          </ac:spMkLst>
        </pc:spChg>
        <pc:spChg chg="add del">
          <ac:chgData name="Shirisha Jujare" userId="S::shirisha_jujare@thbs.com::cae9d475-e35d-4352-8432-c7362176a5bf" providerId="AD" clId="Web-{595825AC-A0F3-4A5E-9A1A-E174D360FA6B}" dt="2021-12-07T16:34:27.416" v="91"/>
          <ac:spMkLst>
            <pc:docMk/>
            <pc:sldMk cId="1568345822" sldId="259"/>
            <ac:spMk id="6" creationId="{0760E4C7-47B8-4356-ABCA-CC9C79E2D2B6}"/>
          </ac:spMkLst>
        </pc:spChg>
        <pc:spChg chg="add del">
          <ac:chgData name="Shirisha Jujare" userId="S::shirisha_jujare@thbs.com::cae9d475-e35d-4352-8432-c7362176a5bf" providerId="AD" clId="Web-{595825AC-A0F3-4A5E-9A1A-E174D360FA6B}" dt="2021-12-07T16:34:27.416" v="91"/>
          <ac:spMkLst>
            <pc:docMk/>
            <pc:sldMk cId="1568345822" sldId="259"/>
            <ac:spMk id="7" creationId="{3898FA35-B55D-44B7-9A7D-57C57A4A6435}"/>
          </ac:spMkLst>
        </pc:spChg>
        <pc:spChg chg="add del">
          <ac:chgData name="Shirisha Jujare" userId="S::shirisha_jujare@thbs.com::cae9d475-e35d-4352-8432-c7362176a5bf" providerId="AD" clId="Web-{595825AC-A0F3-4A5E-9A1A-E174D360FA6B}" dt="2021-12-07T16:34:13.744" v="85"/>
          <ac:spMkLst>
            <pc:docMk/>
            <pc:sldMk cId="1568345822" sldId="259"/>
            <ac:spMk id="9" creationId="{E906F54D-04EF-4345-A564-7A7B57B6CEB3}"/>
          </ac:spMkLst>
        </pc:spChg>
        <pc:spChg chg="add del">
          <ac:chgData name="Shirisha Jujare" userId="S::shirisha_jujare@thbs.com::cae9d475-e35d-4352-8432-c7362176a5bf" providerId="AD" clId="Web-{595825AC-A0F3-4A5E-9A1A-E174D360FA6B}" dt="2021-12-07T16:34:49.933" v="93"/>
          <ac:spMkLst>
            <pc:docMk/>
            <pc:sldMk cId="1568345822" sldId="259"/>
            <ac:spMk id="10" creationId="{0760E4C7-47B8-4356-ABCA-CC9C79E2D2B6}"/>
          </ac:spMkLst>
        </pc:spChg>
        <pc:spChg chg="add del">
          <ac:chgData name="Shirisha Jujare" userId="S::shirisha_jujare@thbs.com::cae9d475-e35d-4352-8432-c7362176a5bf" providerId="AD" clId="Web-{595825AC-A0F3-4A5E-9A1A-E174D360FA6B}" dt="2021-12-07T16:34:13.744" v="85"/>
          <ac:spMkLst>
            <pc:docMk/>
            <pc:sldMk cId="1568345822" sldId="259"/>
            <ac:spMk id="11" creationId="{42D72763-8D2E-477E-ADFD-28E96A52FD68}"/>
          </ac:spMkLst>
        </pc:spChg>
        <pc:spChg chg="add del">
          <ac:chgData name="Shirisha Jujare" userId="S::shirisha_jujare@thbs.com::cae9d475-e35d-4352-8432-c7362176a5bf" providerId="AD" clId="Web-{595825AC-A0F3-4A5E-9A1A-E174D360FA6B}" dt="2021-12-07T16:34:49.933" v="93"/>
          <ac:spMkLst>
            <pc:docMk/>
            <pc:sldMk cId="1568345822" sldId="259"/>
            <ac:spMk id="12" creationId="{824F4927-E645-48C1-B709-AC214B1B75B1}"/>
          </ac:spMkLst>
        </pc:spChg>
        <pc:spChg chg="add del">
          <ac:chgData name="Shirisha Jujare" userId="S::shirisha_jujare@thbs.com::cae9d475-e35d-4352-8432-c7362176a5bf" providerId="AD" clId="Web-{595825AC-A0F3-4A5E-9A1A-E174D360FA6B}" dt="2021-12-07T16:34:13.744" v="85"/>
          <ac:spMkLst>
            <pc:docMk/>
            <pc:sldMk cId="1568345822" sldId="259"/>
            <ac:spMk id="13" creationId="{4A63FA5D-402E-473D-AF05-018BE28B22FD}"/>
          </ac:spMkLst>
        </pc:spChg>
        <pc:spChg chg="add">
          <ac:chgData name="Shirisha Jujare" userId="S::shirisha_jujare@thbs.com::cae9d475-e35d-4352-8432-c7362176a5bf" providerId="AD" clId="Web-{595825AC-A0F3-4A5E-9A1A-E174D360FA6B}" dt="2021-12-07T16:34:50.058" v="94"/>
          <ac:spMkLst>
            <pc:docMk/>
            <pc:sldMk cId="1568345822" sldId="259"/>
            <ac:spMk id="16" creationId="{0760E4C7-47B8-4356-ABCA-CC9C79E2D2B6}"/>
          </ac:spMkLst>
        </pc:spChg>
        <pc:spChg chg="add">
          <ac:chgData name="Shirisha Jujare" userId="S::shirisha_jujare@thbs.com::cae9d475-e35d-4352-8432-c7362176a5bf" providerId="AD" clId="Web-{595825AC-A0F3-4A5E-9A1A-E174D360FA6B}" dt="2021-12-07T16:34:50.058" v="94"/>
          <ac:spMkLst>
            <pc:docMk/>
            <pc:sldMk cId="1568345822" sldId="259"/>
            <ac:spMk id="17" creationId="{3898FA35-B55D-44B7-9A7D-57C57A4A6435}"/>
          </ac:spMkLst>
        </pc:spChg>
        <pc:picChg chg="add mod ord">
          <ac:chgData name="Shirisha Jujare" userId="S::shirisha_jujare@thbs.com::cae9d475-e35d-4352-8432-c7362176a5bf" providerId="AD" clId="Web-{595825AC-A0F3-4A5E-9A1A-E174D360FA6B}" dt="2021-12-07T16:34:50.058" v="94"/>
          <ac:picMkLst>
            <pc:docMk/>
            <pc:sldMk cId="1568345822" sldId="259"/>
            <ac:picMk id="4" creationId="{7C6DDCDF-DC87-42A8-A3E2-799D9A1FBE07}"/>
          </ac:picMkLst>
        </pc:picChg>
        <pc:cxnChg chg="add del">
          <ac:chgData name="Shirisha Jujare" userId="S::shirisha_jujare@thbs.com::cae9d475-e35d-4352-8432-c7362176a5bf" providerId="AD" clId="Web-{595825AC-A0F3-4A5E-9A1A-E174D360FA6B}" dt="2021-12-07T16:34:27.416" v="91"/>
          <ac:cxnSpMkLst>
            <pc:docMk/>
            <pc:sldMk cId="1568345822" sldId="259"/>
            <ac:cxnSpMk id="8" creationId="{414C5C93-B9E9-4392-ADCF-ABF21209DD56}"/>
          </ac:cxnSpMkLst>
        </pc:cxnChg>
        <pc:cxnChg chg="add del">
          <ac:chgData name="Shirisha Jujare" userId="S::shirisha_jujare@thbs.com::cae9d475-e35d-4352-8432-c7362176a5bf" providerId="AD" clId="Web-{595825AC-A0F3-4A5E-9A1A-E174D360FA6B}" dt="2021-12-07T16:34:49.933" v="93"/>
          <ac:cxnSpMkLst>
            <pc:docMk/>
            <pc:sldMk cId="1568345822" sldId="259"/>
            <ac:cxnSpMk id="14" creationId="{414C5C93-B9E9-4392-ADCF-ABF21209DD56}"/>
          </ac:cxnSpMkLst>
        </pc:cxnChg>
        <pc:cxnChg chg="add del">
          <ac:chgData name="Shirisha Jujare" userId="S::shirisha_jujare@thbs.com::cae9d475-e35d-4352-8432-c7362176a5bf" providerId="AD" clId="Web-{595825AC-A0F3-4A5E-9A1A-E174D360FA6B}" dt="2021-12-07T16:34:13.744" v="85"/>
          <ac:cxnSpMkLst>
            <pc:docMk/>
            <pc:sldMk cId="1568345822" sldId="259"/>
            <ac:cxnSpMk id="15" creationId="{B20D3D82-8B25-4DD9-9924-4CEAD450CD21}"/>
          </ac:cxnSpMkLst>
        </pc:cxnChg>
        <pc:cxnChg chg="add">
          <ac:chgData name="Shirisha Jujare" userId="S::shirisha_jujare@thbs.com::cae9d475-e35d-4352-8432-c7362176a5bf" providerId="AD" clId="Web-{595825AC-A0F3-4A5E-9A1A-E174D360FA6B}" dt="2021-12-07T16:34:50.058" v="94"/>
          <ac:cxnSpMkLst>
            <pc:docMk/>
            <pc:sldMk cId="1568345822" sldId="259"/>
            <ac:cxnSpMk id="18" creationId="{414C5C93-B9E9-4392-ADCF-ABF21209DD56}"/>
          </ac:cxnSpMkLst>
        </pc:cxnChg>
      </pc:sldChg>
      <pc:sldChg chg="new">
        <pc:chgData name="Shirisha Jujare" userId="S::shirisha_jujare@thbs.com::cae9d475-e35d-4352-8432-c7362176a5bf" providerId="AD" clId="Web-{595825AC-A0F3-4A5E-9A1A-E174D360FA6B}" dt="2021-12-07T16:36:27.625" v="110"/>
        <pc:sldMkLst>
          <pc:docMk/>
          <pc:sldMk cId="2695496419" sldId="260"/>
        </pc:sldMkLst>
      </pc:sldChg>
    </pc:docChg>
  </pc:docChgLst>
  <pc:docChgLst>
    <pc:chgData name="Shirisha Jujare" userId="S::shirisha_jujare@thbs.com::cae9d475-e35d-4352-8432-c7362176a5bf" providerId="AD" clId="Web-{F12D0E9F-E9E6-4F3E-8E62-39807AD8F1E7}"/>
    <pc:docChg chg="modSld">
      <pc:chgData name="Shirisha Jujare" userId="S::shirisha_jujare@thbs.com::cae9d475-e35d-4352-8432-c7362176a5bf" providerId="AD" clId="Web-{F12D0E9F-E9E6-4F3E-8E62-39807AD8F1E7}" dt="2021-12-07T16:27:22.204" v="91" actId="20577"/>
      <pc:docMkLst>
        <pc:docMk/>
      </pc:docMkLst>
      <pc:sldChg chg="addSp delSp modSp mod setClrOvrMap">
        <pc:chgData name="Shirisha Jujare" userId="S::shirisha_jujare@thbs.com::cae9d475-e35d-4352-8432-c7362176a5bf" providerId="AD" clId="Web-{F12D0E9F-E9E6-4F3E-8E62-39807AD8F1E7}" dt="2021-12-07T16:27:22.204" v="91" actId="20577"/>
        <pc:sldMkLst>
          <pc:docMk/>
          <pc:sldMk cId="3267536161" sldId="258"/>
        </pc:sldMkLst>
        <pc:spChg chg="mod">
          <ac:chgData name="Shirisha Jujare" userId="S::shirisha_jujare@thbs.com::cae9d475-e35d-4352-8432-c7362176a5bf" providerId="AD" clId="Web-{F12D0E9F-E9E6-4F3E-8E62-39807AD8F1E7}" dt="2021-12-07T16:26:44.482" v="84" actId="1076"/>
          <ac:spMkLst>
            <pc:docMk/>
            <pc:sldMk cId="3267536161" sldId="258"/>
            <ac:spMk id="2" creationId="{682DE025-A468-466A-8112-51B3E77B0AE0}"/>
          </ac:spMkLst>
        </pc:spChg>
        <pc:spChg chg="mod">
          <ac:chgData name="Shirisha Jujare" userId="S::shirisha_jujare@thbs.com::cae9d475-e35d-4352-8432-c7362176a5bf" providerId="AD" clId="Web-{F12D0E9F-E9E6-4F3E-8E62-39807AD8F1E7}" dt="2021-12-07T16:27:22.204" v="91" actId="20577"/>
          <ac:spMkLst>
            <pc:docMk/>
            <pc:sldMk cId="3267536161" sldId="258"/>
            <ac:spMk id="3" creationId="{B04297FE-6608-4741-8194-12A3D936B74E}"/>
          </ac:spMkLst>
        </pc:spChg>
        <pc:spChg chg="del">
          <ac:chgData name="Shirisha Jujare" userId="S::shirisha_jujare@thbs.com::cae9d475-e35d-4352-8432-c7362176a5bf" providerId="AD" clId="Web-{F12D0E9F-E9E6-4F3E-8E62-39807AD8F1E7}" dt="2021-12-07T16:25:37.648" v="73"/>
          <ac:spMkLst>
            <pc:docMk/>
            <pc:sldMk cId="3267536161" sldId="258"/>
            <ac:spMk id="6" creationId="{E906F54D-04EF-4345-A564-7A7B57B6CEB3}"/>
          </ac:spMkLst>
        </pc:spChg>
        <pc:spChg chg="del">
          <ac:chgData name="Shirisha Jujare" userId="S::shirisha_jujare@thbs.com::cae9d475-e35d-4352-8432-c7362176a5bf" providerId="AD" clId="Web-{F12D0E9F-E9E6-4F3E-8E62-39807AD8F1E7}" dt="2021-12-07T16:25:37.648" v="73"/>
          <ac:spMkLst>
            <pc:docMk/>
            <pc:sldMk cId="3267536161" sldId="258"/>
            <ac:spMk id="7" creationId="{42D72763-8D2E-477E-ADFD-28E96A52FD68}"/>
          </ac:spMkLst>
        </pc:spChg>
        <pc:spChg chg="del">
          <ac:chgData name="Shirisha Jujare" userId="S::shirisha_jujare@thbs.com::cae9d475-e35d-4352-8432-c7362176a5bf" providerId="AD" clId="Web-{F12D0E9F-E9E6-4F3E-8E62-39807AD8F1E7}" dt="2021-12-07T16:25:37.648" v="73"/>
          <ac:spMkLst>
            <pc:docMk/>
            <pc:sldMk cId="3267536161" sldId="258"/>
            <ac:spMk id="8" creationId="{4A63FA5D-402E-473D-AF05-018BE28B22FD}"/>
          </ac:spMkLst>
        </pc:spChg>
        <pc:spChg chg="add">
          <ac:chgData name="Shirisha Jujare" userId="S::shirisha_jujare@thbs.com::cae9d475-e35d-4352-8432-c7362176a5bf" providerId="AD" clId="Web-{F12D0E9F-E9E6-4F3E-8E62-39807AD8F1E7}" dt="2021-12-07T16:25:37.648" v="73"/>
          <ac:spMkLst>
            <pc:docMk/>
            <pc:sldMk cId="3267536161" sldId="258"/>
            <ac:spMk id="20" creationId="{40E0E787-6A3F-4579-9E73-AC9FBB0E3A45}"/>
          </ac:spMkLst>
        </pc:spChg>
        <pc:spChg chg="add">
          <ac:chgData name="Shirisha Jujare" userId="S::shirisha_jujare@thbs.com::cae9d475-e35d-4352-8432-c7362176a5bf" providerId="AD" clId="Web-{F12D0E9F-E9E6-4F3E-8E62-39807AD8F1E7}" dt="2021-12-07T16:25:37.648" v="73"/>
          <ac:spMkLst>
            <pc:docMk/>
            <pc:sldMk cId="3267536161" sldId="258"/>
            <ac:spMk id="22" creationId="{C9738BEF-1509-49AB-94B0-7D2B6218893C}"/>
          </ac:spMkLst>
        </pc:spChg>
        <pc:picChg chg="mod">
          <ac:chgData name="Shirisha Jujare" userId="S::shirisha_jujare@thbs.com::cae9d475-e35d-4352-8432-c7362176a5bf" providerId="AD" clId="Web-{F12D0E9F-E9E6-4F3E-8E62-39807AD8F1E7}" dt="2021-12-07T16:25:37.648" v="73"/>
          <ac:picMkLst>
            <pc:docMk/>
            <pc:sldMk cId="3267536161" sldId="258"/>
            <ac:picMk id="4" creationId="{FFA850E6-8D6C-4DBB-9602-79D833522DBC}"/>
          </ac:picMkLst>
        </pc:picChg>
        <pc:cxnChg chg="del">
          <ac:chgData name="Shirisha Jujare" userId="S::shirisha_jujare@thbs.com::cae9d475-e35d-4352-8432-c7362176a5bf" providerId="AD" clId="Web-{F12D0E9F-E9E6-4F3E-8E62-39807AD8F1E7}" dt="2021-12-07T16:25:37.648" v="73"/>
          <ac:cxnSpMkLst>
            <pc:docMk/>
            <pc:sldMk cId="3267536161" sldId="258"/>
            <ac:cxnSpMk id="15" creationId="{B20D3D82-8B25-4DD9-9924-4CEAD450CD21}"/>
          </ac:cxnSpMkLst>
        </pc:cxnChg>
        <pc:cxnChg chg="add">
          <ac:chgData name="Shirisha Jujare" userId="S::shirisha_jujare@thbs.com::cae9d475-e35d-4352-8432-c7362176a5bf" providerId="AD" clId="Web-{F12D0E9F-E9E6-4F3E-8E62-39807AD8F1E7}" dt="2021-12-07T16:25:37.648" v="73"/>
          <ac:cxnSpMkLst>
            <pc:docMk/>
            <pc:sldMk cId="3267536161" sldId="258"/>
            <ac:cxnSpMk id="24" creationId="{651B3B56-501F-42FF-8534-28EF7857BD40}"/>
          </ac:cxnSpMkLst>
        </pc:cxnChg>
      </pc:sldChg>
    </pc:docChg>
  </pc:docChgLst>
</pc:chgInfo>
</file>

<file path=ppt/media/image1.jpeg>
</file>

<file path=ppt/media/image10.png>
</file>

<file path=ppt/media/image11.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12/8/2021</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41984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12/8/2021</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382855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12/8/2021</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525746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12/8/2021</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853585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12/8/2021</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781340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12/8/2021</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8627507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12/8/2021</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7405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12/8/2021</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532832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12/8/2021</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87275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12/8/2021</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9513645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12/8/2021</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1669333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12/8/2021</a:t>
            </a:fld>
            <a:endParaRPr lang="en-US"/>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3660019438"/>
      </p:ext>
    </p:extLst>
  </p:cSld>
  <p:clrMap bg1="dk1" tx1="lt1" bg2="dk2" tx2="lt2" accent1="accent1" accent2="accent2" accent3="accent3" accent4="accent4" accent5="accent5" accent6="accent6" hlink="hlink" folHlink="folHlink"/>
  <p:sldLayoutIdLst>
    <p:sldLayoutId id="2147483819" r:id="rId1"/>
    <p:sldLayoutId id="2147483820" r:id="rId2"/>
    <p:sldLayoutId id="2147483821" r:id="rId3"/>
    <p:sldLayoutId id="2147483822" r:id="rId4"/>
    <p:sldLayoutId id="2147483823" r:id="rId5"/>
    <p:sldLayoutId id="2147483817" r:id="rId6"/>
    <p:sldLayoutId id="2147483813" r:id="rId7"/>
    <p:sldLayoutId id="2147483814" r:id="rId8"/>
    <p:sldLayoutId id="2147483815" r:id="rId9"/>
    <p:sldLayoutId id="2147483816" r:id="rId10"/>
    <p:sldLayoutId id="2147483818"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blogs.lse.ac.uk/lsereviewofbooks/2016/02/18/reader-survey-what-do-you-value-about-lse-review-of-books/"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blogs.lse.ac.uk/lsereviewofbooks/2016/02/18/reader-survey-what-do-you-value-about-lse-review-of-books/"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hyperlink" Target="https://creativecommons.org/licenses/by-nc-nd/3.0/"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blogs.lse.ac.uk/lsereviewofbooks/2016/02/18/reader-survey-what-do-you-value-about-lse-review-of-books/"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hyperlink" Target="https://creativecommons.org/licenses/by-nc-nd/3.0/"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blogs.lse.ac.uk/lsereviewofbooks/2016/02/18/reader-survey-what-do-you-value-about-lse-review-of-books/"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hyperlink" Target="https://creativecommons.org/licenses/by-nc-nd/3.0/"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blogs.lse.ac.uk/lsereviewofbooks/2016/02/18/reader-survey-what-do-you-value-about-lse-review-of-books/"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hyperlink" Target="https://creativecommons.org/licenses/by-nc-nd/3.0/"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blogs.lse.ac.uk/lsereviewofbooks/2016/02/18/reader-survey-what-do-you-value-about-lse-review-of-books/"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hyperlink" Target="https://creativecommons.org/licenses/by-nc-nd/3.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blogs.lse.ac.uk/lsereviewofbooks/2016/02/18/reader-survey-what-do-you-value-about-lse-review-of-books/" TargetMode="External"/><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s://creativecommons.org/licenses/by-nc-nd/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B1C3281D-A46F-4842-9340-4CBC29E1B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a:extLst>
              <a:ext uri="{FF2B5EF4-FFF2-40B4-BE49-F238E27FC236}">
                <a16:creationId xmlns:a16="http://schemas.microsoft.com/office/drawing/2014/main" id="{F89E3AE9-6C17-4178-B4AF-11B52EB0BFC4}"/>
              </a:ext>
            </a:extLst>
          </p:cNvPr>
          <p:cNvPicPr>
            <a:picLocks noChangeAspect="1"/>
          </p:cNvPicPr>
          <p:nvPr/>
        </p:nvPicPr>
        <p:blipFill rotWithShape="1">
          <a:blip r:embed="rId2">
            <a:alphaModFix amt="50000"/>
            <a:extLst>
              <a:ext uri="{837473B0-CC2E-450A-ABE3-18F120FF3D39}">
                <a1611:picAttrSrcUrl xmlns:a1611="http://schemas.microsoft.com/office/drawing/2016/11/main" r:id="rId3"/>
              </a:ext>
            </a:extLst>
          </a:blip>
          <a:srcRect l="6777" r="4335"/>
          <a:stretch/>
        </p:blipFill>
        <p:spPr>
          <a:xfrm>
            <a:off x="20" y="10"/>
            <a:ext cx="12191980" cy="6857990"/>
          </a:xfrm>
          <a:prstGeom prst="rect">
            <a:avLst/>
          </a:prstGeom>
        </p:spPr>
      </p:pic>
      <p:sp>
        <p:nvSpPr>
          <p:cNvPr id="2" name="Title 1"/>
          <p:cNvSpPr>
            <a:spLocks noGrp="1"/>
          </p:cNvSpPr>
          <p:nvPr>
            <p:ph type="ctrTitle"/>
          </p:nvPr>
        </p:nvSpPr>
        <p:spPr>
          <a:xfrm>
            <a:off x="1467712" y="556784"/>
            <a:ext cx="10063888" cy="1152435"/>
          </a:xfrm>
        </p:spPr>
        <p:txBody>
          <a:bodyPr>
            <a:normAutofit/>
          </a:bodyPr>
          <a:lstStyle/>
          <a:p>
            <a:pPr algn="ctr"/>
            <a:r>
              <a:rPr lang="en-US" sz="3600" dirty="0">
                <a:solidFill>
                  <a:srgbClr val="FFFFFF"/>
                </a:solidFill>
                <a:latin typeface="Colonna MT"/>
              </a:rPr>
              <a:t>Online BookStore system </a:t>
            </a:r>
          </a:p>
        </p:txBody>
      </p:sp>
      <p:sp>
        <p:nvSpPr>
          <p:cNvPr id="3" name="Subtitle 2"/>
          <p:cNvSpPr>
            <a:spLocks noGrp="1"/>
          </p:cNvSpPr>
          <p:nvPr>
            <p:ph type="subTitle" idx="1"/>
          </p:nvPr>
        </p:nvSpPr>
        <p:spPr>
          <a:xfrm>
            <a:off x="1886812" y="3286364"/>
            <a:ext cx="10317888" cy="3041649"/>
          </a:xfrm>
        </p:spPr>
        <p:txBody>
          <a:bodyPr vert="horz" lIns="91440" tIns="45720" rIns="91440" bIns="45720" rtlCol="0" anchor="t">
            <a:noAutofit/>
          </a:bodyPr>
          <a:lstStyle/>
          <a:p>
            <a:pPr algn="r"/>
            <a:r>
              <a:rPr lang="en-US" sz="2000" b="1" dirty="0">
                <a:solidFill>
                  <a:srgbClr val="FFC000"/>
                </a:solidFill>
                <a:latin typeface="Aharoni"/>
                <a:cs typeface="Aharoni"/>
              </a:rPr>
              <a:t>                        </a:t>
            </a:r>
            <a:r>
              <a:rPr lang="en-US" sz="2400" b="1" dirty="0">
                <a:solidFill>
                  <a:srgbClr val="FFC000"/>
                </a:solidFill>
                <a:latin typeface="Aharoni"/>
                <a:cs typeface="Aharoni"/>
              </a:rPr>
              <a:t>         By:                                       </a:t>
            </a:r>
            <a:endParaRPr lang="en-US" sz="2400" dirty="0" err="1">
              <a:solidFill>
                <a:srgbClr val="FFFFFF"/>
              </a:solidFill>
              <a:latin typeface="Trade Gothic Next Light"/>
              <a:cs typeface="Aharoni"/>
            </a:endParaRPr>
          </a:p>
          <a:p>
            <a:pPr algn="r"/>
            <a:r>
              <a:rPr lang="en-US" sz="2400" b="1" dirty="0">
                <a:solidFill>
                  <a:srgbClr val="FFC000"/>
                </a:solidFill>
                <a:latin typeface="Aharoni"/>
                <a:cs typeface="Aharoni"/>
              </a:rPr>
              <a:t>        Anusha Hosamani</a:t>
            </a:r>
            <a:endParaRPr lang="en-US" sz="2400" dirty="0">
              <a:solidFill>
                <a:srgbClr val="FFFFFF"/>
              </a:solidFill>
              <a:latin typeface="Trade Gothic Next Light"/>
              <a:cs typeface="Aharoni"/>
            </a:endParaRPr>
          </a:p>
          <a:p>
            <a:pPr algn="r"/>
            <a:r>
              <a:rPr lang="en-US" sz="2400" b="1" dirty="0">
                <a:solidFill>
                  <a:srgbClr val="FFC000"/>
                </a:solidFill>
                <a:latin typeface="Aharoni"/>
                <a:cs typeface="Aharoni"/>
              </a:rPr>
              <a:t>Hima Thirumulswamy</a:t>
            </a:r>
            <a:endParaRPr lang="en-US" dirty="0"/>
          </a:p>
          <a:p>
            <a:pPr algn="r"/>
            <a:r>
              <a:rPr lang="en-US" sz="2400" b="1" dirty="0">
                <a:solidFill>
                  <a:srgbClr val="FFC000"/>
                </a:solidFill>
                <a:latin typeface="Aharoni"/>
                <a:cs typeface="Aharoni"/>
              </a:rPr>
              <a:t>Prathiksha Nataraja</a:t>
            </a:r>
            <a:endParaRPr lang="en-US" dirty="0">
              <a:solidFill>
                <a:srgbClr val="FFFFFF"/>
              </a:solidFill>
              <a:latin typeface="Trade Gothic Next Light"/>
              <a:cs typeface="Aharoni"/>
            </a:endParaRPr>
          </a:p>
          <a:p>
            <a:pPr algn="r"/>
            <a:r>
              <a:rPr lang="en-US" sz="2400" b="1" dirty="0">
                <a:solidFill>
                  <a:srgbClr val="FFC000"/>
                </a:solidFill>
                <a:latin typeface="Aharoni"/>
                <a:cs typeface="Aharoni"/>
              </a:rPr>
              <a:t>Shirisha Jujare</a:t>
            </a:r>
            <a:endParaRPr lang="en-US" dirty="0"/>
          </a:p>
        </p:txBody>
      </p:sp>
      <p:cxnSp>
        <p:nvCxnSpPr>
          <p:cNvPr id="31" name="Straight Connector 30">
            <a:extLst>
              <a:ext uri="{FF2B5EF4-FFF2-40B4-BE49-F238E27FC236}">
                <a16:creationId xmlns:a16="http://schemas.microsoft.com/office/drawing/2014/main" id="{313FECB8-44EE-4A45-9F7B-66ECF1C3C8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8595"/>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9345C7E8-850A-458B-B8B3-651BA38DD62C}"/>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6767" r="4324"/>
          <a:stretch/>
        </p:blipFill>
        <p:spPr>
          <a:xfrm>
            <a:off x="20" y="1571"/>
            <a:ext cx="12191980" cy="6856429"/>
          </a:xfrm>
          <a:prstGeom prst="rect">
            <a:avLst/>
          </a:prstGeom>
        </p:spPr>
      </p:pic>
      <p:sp useBgFill="1">
        <p:nvSpPr>
          <p:cNvPr id="12" name="Rectangle 11">
            <a:extLst>
              <a:ext uri="{FF2B5EF4-FFF2-40B4-BE49-F238E27FC236}">
                <a16:creationId xmlns:a16="http://schemas.microsoft.com/office/drawing/2014/main" id="{3898FA35-B55D-44B7-9A7D-57C57A4A6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524000"/>
            <a:ext cx="9144000" cy="381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727D5-CC34-4B50-82BF-84495FC6ED71}"/>
              </a:ext>
            </a:extLst>
          </p:cNvPr>
          <p:cNvSpPr>
            <a:spLocks noGrp="1"/>
          </p:cNvSpPr>
          <p:nvPr>
            <p:ph type="ctrTitle"/>
          </p:nvPr>
        </p:nvSpPr>
        <p:spPr>
          <a:xfrm>
            <a:off x="3214687" y="200900"/>
            <a:ext cx="6095999" cy="924587"/>
          </a:xfrm>
        </p:spPr>
        <p:txBody>
          <a:bodyPr anchor="b">
            <a:normAutofit/>
          </a:bodyPr>
          <a:lstStyle/>
          <a:p>
            <a:pPr algn="ctr"/>
            <a:r>
              <a:rPr lang="en-US">
                <a:solidFill>
                  <a:srgbClr val="FFC000"/>
                </a:solidFill>
              </a:rPr>
              <a:t>SCREEN SHOOTS</a:t>
            </a:r>
          </a:p>
        </p:txBody>
      </p:sp>
      <p:cxnSp>
        <p:nvCxnSpPr>
          <p:cNvPr id="14" name="Straight Connector 13">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2"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B2D994A-BD37-478B-8293-7A49ECD7DDCA}"/>
              </a:ext>
            </a:extLst>
          </p:cNvPr>
          <p:cNvSpPr txBox="1"/>
          <p:nvPr/>
        </p:nvSpPr>
        <p:spPr>
          <a:xfrm>
            <a:off x="9588403" y="6657945"/>
            <a:ext cx="2603597"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BY-NC-ND</a:t>
            </a:r>
            <a:r>
              <a:rPr lang="en-US" sz="700">
                <a:solidFill>
                  <a:srgbClr val="FFFFFF"/>
                </a:solidFill>
              </a:rPr>
              <a:t>.</a:t>
            </a:r>
          </a:p>
        </p:txBody>
      </p:sp>
      <p:pic>
        <p:nvPicPr>
          <p:cNvPr id="6" name="Picture 6" descr="Graphical user interface, text, application, email&#10;&#10;Description automatically generated">
            <a:extLst>
              <a:ext uri="{FF2B5EF4-FFF2-40B4-BE49-F238E27FC236}">
                <a16:creationId xmlns:a16="http://schemas.microsoft.com/office/drawing/2014/main" id="{B0403302-BB19-4DE3-9D12-EBD1B8F6F61C}"/>
              </a:ext>
            </a:extLst>
          </p:cNvPr>
          <p:cNvPicPr>
            <a:picLocks noChangeAspect="1"/>
          </p:cNvPicPr>
          <p:nvPr/>
        </p:nvPicPr>
        <p:blipFill>
          <a:blip r:embed="rId5"/>
          <a:stretch>
            <a:fillRect/>
          </a:stretch>
        </p:blipFill>
        <p:spPr>
          <a:xfrm>
            <a:off x="906016" y="1439551"/>
            <a:ext cx="10487123" cy="5086180"/>
          </a:xfrm>
          <a:prstGeom prst="rect">
            <a:avLst/>
          </a:prstGeom>
        </p:spPr>
      </p:pic>
    </p:spTree>
    <p:extLst>
      <p:ext uri="{BB962C8B-B14F-4D97-AF65-F5344CB8AC3E}">
        <p14:creationId xmlns:p14="http://schemas.microsoft.com/office/powerpoint/2010/main" val="2483280542"/>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9345C7E8-850A-458B-B8B3-651BA38DD62C}"/>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6767" r="4324"/>
          <a:stretch/>
        </p:blipFill>
        <p:spPr>
          <a:xfrm>
            <a:off x="20" y="1571"/>
            <a:ext cx="12191980" cy="6856429"/>
          </a:xfrm>
          <a:prstGeom prst="rect">
            <a:avLst/>
          </a:prstGeom>
        </p:spPr>
      </p:pic>
      <p:sp useBgFill="1">
        <p:nvSpPr>
          <p:cNvPr id="12" name="Rectangle 11">
            <a:extLst>
              <a:ext uri="{FF2B5EF4-FFF2-40B4-BE49-F238E27FC236}">
                <a16:creationId xmlns:a16="http://schemas.microsoft.com/office/drawing/2014/main" id="{3898FA35-B55D-44B7-9A7D-57C57A4A6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524000"/>
            <a:ext cx="9144000" cy="381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727D5-CC34-4B50-82BF-84495FC6ED71}"/>
              </a:ext>
            </a:extLst>
          </p:cNvPr>
          <p:cNvSpPr>
            <a:spLocks noGrp="1"/>
          </p:cNvSpPr>
          <p:nvPr>
            <p:ph type="ctrTitle"/>
          </p:nvPr>
        </p:nvSpPr>
        <p:spPr>
          <a:xfrm>
            <a:off x="3214687" y="200900"/>
            <a:ext cx="6095999" cy="924587"/>
          </a:xfrm>
        </p:spPr>
        <p:txBody>
          <a:bodyPr anchor="b">
            <a:normAutofit/>
          </a:bodyPr>
          <a:lstStyle/>
          <a:p>
            <a:pPr algn="ctr"/>
            <a:r>
              <a:rPr lang="en-US">
                <a:solidFill>
                  <a:srgbClr val="FFC000"/>
                </a:solidFill>
              </a:rPr>
              <a:t>SCREEN SHOOTS</a:t>
            </a:r>
          </a:p>
        </p:txBody>
      </p:sp>
      <p:cxnSp>
        <p:nvCxnSpPr>
          <p:cNvPr id="14" name="Straight Connector 13">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2"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B2D994A-BD37-478B-8293-7A49ECD7DDCA}"/>
              </a:ext>
            </a:extLst>
          </p:cNvPr>
          <p:cNvSpPr txBox="1"/>
          <p:nvPr/>
        </p:nvSpPr>
        <p:spPr>
          <a:xfrm>
            <a:off x="9588403" y="6657945"/>
            <a:ext cx="2603597"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BY-NC-ND</a:t>
            </a:r>
            <a:r>
              <a:rPr lang="en-US" sz="700">
                <a:solidFill>
                  <a:srgbClr val="FFFFFF"/>
                </a:solidFill>
              </a:rPr>
              <a:t>.</a:t>
            </a:r>
          </a:p>
        </p:txBody>
      </p:sp>
      <p:pic>
        <p:nvPicPr>
          <p:cNvPr id="6" name="Picture 6" descr="Graphical user interface, application&#10;&#10;Description automatically generated">
            <a:extLst>
              <a:ext uri="{FF2B5EF4-FFF2-40B4-BE49-F238E27FC236}">
                <a16:creationId xmlns:a16="http://schemas.microsoft.com/office/drawing/2014/main" id="{B0403302-BB19-4DE3-9D12-EBD1B8F6F61C}"/>
              </a:ext>
            </a:extLst>
          </p:cNvPr>
          <p:cNvPicPr>
            <a:picLocks noChangeAspect="1"/>
          </p:cNvPicPr>
          <p:nvPr/>
        </p:nvPicPr>
        <p:blipFill>
          <a:blip r:embed="rId5"/>
          <a:stretch>
            <a:fillRect/>
          </a:stretch>
        </p:blipFill>
        <p:spPr>
          <a:xfrm>
            <a:off x="798237" y="1439551"/>
            <a:ext cx="10690775" cy="5086180"/>
          </a:xfrm>
          <a:prstGeom prst="rect">
            <a:avLst/>
          </a:prstGeom>
        </p:spPr>
      </p:pic>
    </p:spTree>
    <p:extLst>
      <p:ext uri="{BB962C8B-B14F-4D97-AF65-F5344CB8AC3E}">
        <p14:creationId xmlns:p14="http://schemas.microsoft.com/office/powerpoint/2010/main" val="932914512"/>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9345C7E8-850A-458B-B8B3-651BA38DD62C}"/>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6767" r="4324"/>
          <a:stretch/>
        </p:blipFill>
        <p:spPr>
          <a:xfrm>
            <a:off x="20" y="1571"/>
            <a:ext cx="12191980" cy="6856429"/>
          </a:xfrm>
          <a:prstGeom prst="rect">
            <a:avLst/>
          </a:prstGeom>
        </p:spPr>
      </p:pic>
      <p:sp useBgFill="1">
        <p:nvSpPr>
          <p:cNvPr id="12" name="Rectangle 11">
            <a:extLst>
              <a:ext uri="{FF2B5EF4-FFF2-40B4-BE49-F238E27FC236}">
                <a16:creationId xmlns:a16="http://schemas.microsoft.com/office/drawing/2014/main" id="{3898FA35-B55D-44B7-9A7D-57C57A4A6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524000"/>
            <a:ext cx="9144000" cy="381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727D5-CC34-4B50-82BF-84495FC6ED71}"/>
              </a:ext>
            </a:extLst>
          </p:cNvPr>
          <p:cNvSpPr>
            <a:spLocks noGrp="1"/>
          </p:cNvSpPr>
          <p:nvPr>
            <p:ph type="ctrTitle"/>
          </p:nvPr>
        </p:nvSpPr>
        <p:spPr>
          <a:xfrm>
            <a:off x="3214687" y="200900"/>
            <a:ext cx="6095999" cy="924587"/>
          </a:xfrm>
        </p:spPr>
        <p:txBody>
          <a:bodyPr anchor="b">
            <a:normAutofit/>
          </a:bodyPr>
          <a:lstStyle/>
          <a:p>
            <a:pPr algn="ctr"/>
            <a:r>
              <a:rPr lang="en-US">
                <a:solidFill>
                  <a:srgbClr val="FFC000"/>
                </a:solidFill>
              </a:rPr>
              <a:t>SCREEN SHOOTS</a:t>
            </a:r>
          </a:p>
        </p:txBody>
      </p:sp>
      <p:cxnSp>
        <p:nvCxnSpPr>
          <p:cNvPr id="14" name="Straight Connector 13">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2"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B2D994A-BD37-478B-8293-7A49ECD7DDCA}"/>
              </a:ext>
            </a:extLst>
          </p:cNvPr>
          <p:cNvSpPr txBox="1"/>
          <p:nvPr/>
        </p:nvSpPr>
        <p:spPr>
          <a:xfrm>
            <a:off x="9588403" y="6657945"/>
            <a:ext cx="2603597"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BY-NC-ND</a:t>
            </a:r>
            <a:r>
              <a:rPr lang="en-US" sz="700">
                <a:solidFill>
                  <a:srgbClr val="FFFFFF"/>
                </a:solidFill>
              </a:rPr>
              <a:t>.</a:t>
            </a:r>
          </a:p>
        </p:txBody>
      </p:sp>
      <p:pic>
        <p:nvPicPr>
          <p:cNvPr id="6" name="Picture 6" descr="Graphical user interface, website&#10;&#10;Description automatically generated">
            <a:extLst>
              <a:ext uri="{FF2B5EF4-FFF2-40B4-BE49-F238E27FC236}">
                <a16:creationId xmlns:a16="http://schemas.microsoft.com/office/drawing/2014/main" id="{B0403302-BB19-4DE3-9D12-EBD1B8F6F61C}"/>
              </a:ext>
            </a:extLst>
          </p:cNvPr>
          <p:cNvPicPr>
            <a:picLocks noChangeAspect="1"/>
          </p:cNvPicPr>
          <p:nvPr/>
        </p:nvPicPr>
        <p:blipFill>
          <a:blip r:embed="rId5"/>
          <a:stretch>
            <a:fillRect/>
          </a:stretch>
        </p:blipFill>
        <p:spPr>
          <a:xfrm>
            <a:off x="539563" y="1439551"/>
            <a:ext cx="11136686" cy="5086180"/>
          </a:xfrm>
          <a:prstGeom prst="rect">
            <a:avLst/>
          </a:prstGeom>
        </p:spPr>
      </p:pic>
    </p:spTree>
    <p:extLst>
      <p:ext uri="{BB962C8B-B14F-4D97-AF65-F5344CB8AC3E}">
        <p14:creationId xmlns:p14="http://schemas.microsoft.com/office/powerpoint/2010/main" val="3799745346"/>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9345C7E8-850A-458B-B8B3-651BA38DD62C}"/>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6767" r="4324"/>
          <a:stretch/>
        </p:blipFill>
        <p:spPr>
          <a:xfrm>
            <a:off x="20" y="1571"/>
            <a:ext cx="12191980" cy="6856429"/>
          </a:xfrm>
          <a:prstGeom prst="rect">
            <a:avLst/>
          </a:prstGeom>
        </p:spPr>
      </p:pic>
      <p:sp useBgFill="1">
        <p:nvSpPr>
          <p:cNvPr id="12" name="Rectangle 11">
            <a:extLst>
              <a:ext uri="{FF2B5EF4-FFF2-40B4-BE49-F238E27FC236}">
                <a16:creationId xmlns:a16="http://schemas.microsoft.com/office/drawing/2014/main" id="{3898FA35-B55D-44B7-9A7D-57C57A4A6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524000"/>
            <a:ext cx="9144000" cy="381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727D5-CC34-4B50-82BF-84495FC6ED71}"/>
              </a:ext>
            </a:extLst>
          </p:cNvPr>
          <p:cNvSpPr>
            <a:spLocks noGrp="1"/>
          </p:cNvSpPr>
          <p:nvPr>
            <p:ph type="ctrTitle"/>
          </p:nvPr>
        </p:nvSpPr>
        <p:spPr>
          <a:xfrm>
            <a:off x="3214687" y="200900"/>
            <a:ext cx="6095999" cy="924587"/>
          </a:xfrm>
        </p:spPr>
        <p:txBody>
          <a:bodyPr anchor="b">
            <a:normAutofit/>
          </a:bodyPr>
          <a:lstStyle/>
          <a:p>
            <a:pPr algn="ctr"/>
            <a:r>
              <a:rPr lang="en-US">
                <a:solidFill>
                  <a:srgbClr val="FFC000"/>
                </a:solidFill>
              </a:rPr>
              <a:t>SCREEN SHOOTS</a:t>
            </a:r>
          </a:p>
        </p:txBody>
      </p:sp>
      <p:cxnSp>
        <p:nvCxnSpPr>
          <p:cNvPr id="14" name="Straight Connector 13">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2"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B2D994A-BD37-478B-8293-7A49ECD7DDCA}"/>
              </a:ext>
            </a:extLst>
          </p:cNvPr>
          <p:cNvSpPr txBox="1"/>
          <p:nvPr/>
        </p:nvSpPr>
        <p:spPr>
          <a:xfrm>
            <a:off x="9588403" y="6657945"/>
            <a:ext cx="2603597"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BY-NC-ND</a:t>
            </a:r>
            <a:r>
              <a:rPr lang="en-US" sz="700">
                <a:solidFill>
                  <a:srgbClr val="FFFFFF"/>
                </a:solidFill>
              </a:rPr>
              <a:t>.</a:t>
            </a:r>
          </a:p>
        </p:txBody>
      </p:sp>
      <p:pic>
        <p:nvPicPr>
          <p:cNvPr id="6" name="Picture 6" descr="A screenshot of a computer&#10;&#10;Description automatically generated">
            <a:extLst>
              <a:ext uri="{FF2B5EF4-FFF2-40B4-BE49-F238E27FC236}">
                <a16:creationId xmlns:a16="http://schemas.microsoft.com/office/drawing/2014/main" id="{B0403302-BB19-4DE3-9D12-EBD1B8F6F61C}"/>
              </a:ext>
            </a:extLst>
          </p:cNvPr>
          <p:cNvPicPr>
            <a:picLocks noChangeAspect="1"/>
          </p:cNvPicPr>
          <p:nvPr/>
        </p:nvPicPr>
        <p:blipFill>
          <a:blip r:embed="rId5"/>
          <a:stretch>
            <a:fillRect/>
          </a:stretch>
        </p:blipFill>
        <p:spPr>
          <a:xfrm>
            <a:off x="553504" y="1439551"/>
            <a:ext cx="11227866" cy="5086180"/>
          </a:xfrm>
          <a:prstGeom prst="rect">
            <a:avLst/>
          </a:prstGeom>
        </p:spPr>
      </p:pic>
    </p:spTree>
    <p:extLst>
      <p:ext uri="{BB962C8B-B14F-4D97-AF65-F5344CB8AC3E}">
        <p14:creationId xmlns:p14="http://schemas.microsoft.com/office/powerpoint/2010/main" val="2419147142"/>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0E0E787-6A3F-4579-9E73-AC9FBB0E3A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2DE025-A468-466A-8112-51B3E77B0AE0}"/>
              </a:ext>
            </a:extLst>
          </p:cNvPr>
          <p:cNvSpPr>
            <a:spLocks noGrp="1"/>
          </p:cNvSpPr>
          <p:nvPr>
            <p:ph type="ctrTitle"/>
          </p:nvPr>
        </p:nvSpPr>
        <p:spPr>
          <a:xfrm>
            <a:off x="1081087" y="754575"/>
            <a:ext cx="4244341" cy="1032793"/>
          </a:xfrm>
        </p:spPr>
        <p:txBody>
          <a:bodyPr>
            <a:normAutofit/>
          </a:bodyPr>
          <a:lstStyle/>
          <a:p>
            <a:pPr algn="ctr"/>
            <a:r>
              <a:rPr lang="en-US"/>
              <a:t>Abstract</a:t>
            </a:r>
          </a:p>
        </p:txBody>
      </p:sp>
      <p:sp>
        <p:nvSpPr>
          <p:cNvPr id="3" name="Subtitle 2">
            <a:extLst>
              <a:ext uri="{FF2B5EF4-FFF2-40B4-BE49-F238E27FC236}">
                <a16:creationId xmlns:a16="http://schemas.microsoft.com/office/drawing/2014/main" id="{B04297FE-6608-4741-8194-12A3D936B74E}"/>
              </a:ext>
            </a:extLst>
          </p:cNvPr>
          <p:cNvSpPr>
            <a:spLocks noGrp="1"/>
          </p:cNvSpPr>
          <p:nvPr>
            <p:ph type="subTitle" idx="1"/>
          </p:nvPr>
        </p:nvSpPr>
        <p:spPr>
          <a:xfrm>
            <a:off x="241573" y="2256891"/>
            <a:ext cx="5609271" cy="3975521"/>
          </a:xfrm>
        </p:spPr>
        <p:txBody>
          <a:bodyPr vert="horz" lIns="91440" tIns="45720" rIns="91440" bIns="45720" rtlCol="0" anchor="t">
            <a:normAutofit/>
          </a:bodyPr>
          <a:lstStyle/>
          <a:p>
            <a:pPr algn="ctr">
              <a:lnSpc>
                <a:spcPct val="120000"/>
              </a:lnSpc>
            </a:pPr>
            <a:r>
              <a:rPr lang="en-US" sz="2400"/>
              <a:t>Online Book store is an online web application where the customer can purchase books online. where the user can search the book ,later can add to shopping cart and finally purchase the books.</a:t>
            </a:r>
          </a:p>
        </p:txBody>
      </p:sp>
      <p:sp>
        <p:nvSpPr>
          <p:cNvPr id="22" name="Oval 21">
            <a:extLst>
              <a:ext uri="{FF2B5EF4-FFF2-40B4-BE49-F238E27FC236}">
                <a16:creationId xmlns:a16="http://schemas.microsoft.com/office/drawing/2014/main" id="{C9738BEF-1509-49AB-94B0-7D2B621889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9412" y="756110"/>
            <a:ext cx="5360305" cy="536030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Free stock photo of blur, blurred, book">
            <a:extLst>
              <a:ext uri="{FF2B5EF4-FFF2-40B4-BE49-F238E27FC236}">
                <a16:creationId xmlns:a16="http://schemas.microsoft.com/office/drawing/2014/main" id="{FFA850E6-8D6C-4DBB-9602-79D833522DBC}"/>
              </a:ext>
            </a:extLst>
          </p:cNvPr>
          <p:cNvPicPr>
            <a:picLocks noChangeAspect="1"/>
          </p:cNvPicPr>
          <p:nvPr/>
        </p:nvPicPr>
        <p:blipFill rotWithShape="1">
          <a:blip r:embed="rId2"/>
          <a:srcRect l="11181" r="31741" b="2"/>
          <a:stretch/>
        </p:blipFill>
        <p:spPr>
          <a:xfrm>
            <a:off x="7124997" y="1599601"/>
            <a:ext cx="3140467" cy="3658798"/>
          </a:xfrm>
          <a:prstGeom prst="rect">
            <a:avLst/>
          </a:prstGeom>
        </p:spPr>
      </p:pic>
      <p:cxnSp>
        <p:nvCxnSpPr>
          <p:cNvPr id="24" name="Straight Connector 23">
            <a:extLst>
              <a:ext uri="{FF2B5EF4-FFF2-40B4-BE49-F238E27FC236}">
                <a16:creationId xmlns:a16="http://schemas.microsoft.com/office/drawing/2014/main" id="{651B3B56-501F-42FF-8534-28EF7857BD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50993" y="3997080"/>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7536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Free picture: reading, science, book, study, library">
            <a:extLst>
              <a:ext uri="{FF2B5EF4-FFF2-40B4-BE49-F238E27FC236}">
                <a16:creationId xmlns:a16="http://schemas.microsoft.com/office/drawing/2014/main" id="{7C6DDCDF-DC87-42A8-A3E2-799D9A1FBE07}"/>
              </a:ext>
            </a:extLst>
          </p:cNvPr>
          <p:cNvPicPr>
            <a:picLocks noChangeAspect="1"/>
          </p:cNvPicPr>
          <p:nvPr/>
        </p:nvPicPr>
        <p:blipFill rotWithShape="1">
          <a:blip r:embed="rId2">
            <a:alphaModFix/>
          </a:blip>
          <a:srcRect t="35164" b="27298"/>
          <a:stretch/>
        </p:blipFill>
        <p:spPr>
          <a:xfrm>
            <a:off x="20" y="1571"/>
            <a:ext cx="12191980" cy="6856429"/>
          </a:xfrm>
          <a:prstGeom prst="rect">
            <a:avLst/>
          </a:prstGeom>
        </p:spPr>
      </p:pic>
      <p:sp useBgFill="1">
        <p:nvSpPr>
          <p:cNvPr id="17" name="Rectangle 10">
            <a:extLst>
              <a:ext uri="{FF2B5EF4-FFF2-40B4-BE49-F238E27FC236}">
                <a16:creationId xmlns:a16="http://schemas.microsoft.com/office/drawing/2014/main" id="{3898FA35-B55D-44B7-9A7D-57C57A4A6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524000"/>
            <a:ext cx="9144000" cy="381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53FF3C-006B-4510-A934-26CD0B673D0B}"/>
              </a:ext>
            </a:extLst>
          </p:cNvPr>
          <p:cNvSpPr>
            <a:spLocks noGrp="1"/>
          </p:cNvSpPr>
          <p:nvPr>
            <p:ph type="ctrTitle"/>
          </p:nvPr>
        </p:nvSpPr>
        <p:spPr>
          <a:xfrm>
            <a:off x="3192684" y="1712542"/>
            <a:ext cx="6095999" cy="767696"/>
          </a:xfrm>
        </p:spPr>
        <p:txBody>
          <a:bodyPr anchor="b">
            <a:normAutofit/>
          </a:bodyPr>
          <a:lstStyle/>
          <a:p>
            <a:pPr algn="ctr"/>
            <a:r>
              <a:rPr lang="en-US" sz="3200" u="sng">
                <a:solidFill>
                  <a:schemeClr val="tx2"/>
                </a:solidFill>
              </a:rPr>
              <a:t>PROBLEM STATEMENT</a:t>
            </a:r>
          </a:p>
        </p:txBody>
      </p:sp>
      <p:sp>
        <p:nvSpPr>
          <p:cNvPr id="3" name="Subtitle 2">
            <a:extLst>
              <a:ext uri="{FF2B5EF4-FFF2-40B4-BE49-F238E27FC236}">
                <a16:creationId xmlns:a16="http://schemas.microsoft.com/office/drawing/2014/main" id="{A42F6A59-308A-47E8-B912-F16C3EE3AA87}"/>
              </a:ext>
            </a:extLst>
          </p:cNvPr>
          <p:cNvSpPr>
            <a:spLocks noGrp="1"/>
          </p:cNvSpPr>
          <p:nvPr>
            <p:ph type="subTitle" idx="1"/>
          </p:nvPr>
        </p:nvSpPr>
        <p:spPr>
          <a:xfrm>
            <a:off x="1617237" y="2628904"/>
            <a:ext cx="8973597" cy="2173786"/>
          </a:xfrm>
        </p:spPr>
        <p:txBody>
          <a:bodyPr vert="horz" lIns="91440" tIns="45720" rIns="91440" bIns="45720" rtlCol="0" anchor="t">
            <a:normAutofit/>
          </a:bodyPr>
          <a:lstStyle/>
          <a:p>
            <a:pPr algn="ctr">
              <a:lnSpc>
                <a:spcPct val="120000"/>
              </a:lnSpc>
            </a:pPr>
            <a:r>
              <a:rPr lang="en-US" sz="2000"/>
              <a:t>The design and implement an online bookstore. In the Bookstore customer searches for his required book and purchases them. This process requires every aspect (customer, book, money).</a:t>
            </a:r>
            <a:endParaRPr lang="en-US"/>
          </a:p>
        </p:txBody>
      </p:sp>
      <p:cxnSp>
        <p:nvCxnSpPr>
          <p:cNvPr id="18" name="Straight Connector 12">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2"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834582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98D64-B95B-419D-A50F-2FC3DE2A8F28}"/>
              </a:ext>
            </a:extLst>
          </p:cNvPr>
          <p:cNvSpPr>
            <a:spLocks noGrp="1"/>
          </p:cNvSpPr>
          <p:nvPr>
            <p:ph type="title"/>
          </p:nvPr>
        </p:nvSpPr>
        <p:spPr>
          <a:xfrm>
            <a:off x="1536722" y="485852"/>
            <a:ext cx="9238434" cy="857559"/>
          </a:xfrm>
        </p:spPr>
        <p:txBody>
          <a:bodyPr/>
          <a:lstStyle/>
          <a:p>
            <a:r>
              <a:rPr lang="en-US">
                <a:solidFill>
                  <a:srgbClr val="0070C0"/>
                </a:solidFill>
              </a:rPr>
              <a:t>System Architecture</a:t>
            </a:r>
          </a:p>
        </p:txBody>
      </p:sp>
      <p:pic>
        <p:nvPicPr>
          <p:cNvPr id="32" name="Picture 32" descr="Graphical user interface, website&#10;&#10;Description automatically generated">
            <a:extLst>
              <a:ext uri="{FF2B5EF4-FFF2-40B4-BE49-F238E27FC236}">
                <a16:creationId xmlns:a16="http://schemas.microsoft.com/office/drawing/2014/main" id="{A052ED31-C458-497D-9246-521E87DBF7EE}"/>
              </a:ext>
            </a:extLst>
          </p:cNvPr>
          <p:cNvPicPr>
            <a:picLocks noChangeAspect="1"/>
          </p:cNvPicPr>
          <p:nvPr/>
        </p:nvPicPr>
        <p:blipFill>
          <a:blip r:embed="rId2"/>
          <a:stretch>
            <a:fillRect/>
          </a:stretch>
        </p:blipFill>
        <p:spPr>
          <a:xfrm>
            <a:off x="1001211" y="1399488"/>
            <a:ext cx="10565754" cy="4980778"/>
          </a:xfrm>
          <a:prstGeom prst="rect">
            <a:avLst/>
          </a:prstGeom>
        </p:spPr>
      </p:pic>
    </p:spTree>
    <p:extLst>
      <p:ext uri="{BB962C8B-B14F-4D97-AF65-F5344CB8AC3E}">
        <p14:creationId xmlns:p14="http://schemas.microsoft.com/office/powerpoint/2010/main" val="2695496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mph" presetSubtype="2" fill="hold" nodeType="clickEffect">
                                  <p:stCondLst>
                                    <p:cond delay="0"/>
                                  </p:stCondLst>
                                  <p:childTnLst>
                                    <p:animClr clrSpc="rgb" dir="cw">
                                      <p:cBhvr>
                                        <p:cTn id="11" dur="2000" fill="hold"/>
                                        <p:tgtEl>
                                          <p:spTgt spid="32"/>
                                        </p:tgtEl>
                                        <p:attrNameLst>
                                          <p:attrName>fillcolor</p:attrName>
                                        </p:attrNameLst>
                                      </p:cBhvr>
                                      <p:to>
                                        <a:schemeClr val="accent2"/>
                                      </p:to>
                                    </p:animClr>
                                    <p:set>
                                      <p:cBhvr>
                                        <p:cTn id="12" dur="2000" fill="hold"/>
                                        <p:tgtEl>
                                          <p:spTgt spid="32"/>
                                        </p:tgtEl>
                                        <p:attrNameLst>
                                          <p:attrName>fill.type</p:attrName>
                                        </p:attrNameLst>
                                      </p:cBhvr>
                                      <p:to>
                                        <p:strVal val="solid"/>
                                      </p:to>
                                    </p:set>
                                    <p:set>
                                      <p:cBhvr>
                                        <p:cTn id="13" dur="2000" fill="hold"/>
                                        <p:tgtEl>
                                          <p:spTgt spid="32"/>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2C34D-3A81-4A0D-90AF-7496A040EE8C}"/>
              </a:ext>
            </a:extLst>
          </p:cNvPr>
          <p:cNvSpPr>
            <a:spLocks noGrp="1"/>
          </p:cNvSpPr>
          <p:nvPr>
            <p:ph type="title"/>
          </p:nvPr>
        </p:nvSpPr>
        <p:spPr>
          <a:xfrm>
            <a:off x="953316" y="426320"/>
            <a:ext cx="9238434" cy="857559"/>
          </a:xfrm>
        </p:spPr>
        <p:txBody>
          <a:bodyPr/>
          <a:lstStyle/>
          <a:p>
            <a:r>
              <a:rPr lang="en-US"/>
              <a:t>FLOW diagram</a:t>
            </a:r>
          </a:p>
        </p:txBody>
      </p:sp>
      <p:pic>
        <p:nvPicPr>
          <p:cNvPr id="4" name="Picture 4" descr="Diagram&#10;&#10;Description automatically generated">
            <a:extLst>
              <a:ext uri="{FF2B5EF4-FFF2-40B4-BE49-F238E27FC236}">
                <a16:creationId xmlns:a16="http://schemas.microsoft.com/office/drawing/2014/main" id="{0427AF6C-E85F-4750-B2EC-9DCA884AFCB5}"/>
              </a:ext>
            </a:extLst>
          </p:cNvPr>
          <p:cNvPicPr>
            <a:picLocks noGrp="1" noChangeAspect="1"/>
          </p:cNvPicPr>
          <p:nvPr>
            <p:ph idx="1"/>
          </p:nvPr>
        </p:nvPicPr>
        <p:blipFill>
          <a:blip r:embed="rId2"/>
          <a:stretch>
            <a:fillRect/>
          </a:stretch>
        </p:blipFill>
        <p:spPr>
          <a:xfrm>
            <a:off x="1842008" y="2286000"/>
            <a:ext cx="8973144" cy="4298156"/>
          </a:xfrm>
        </p:spPr>
      </p:pic>
    </p:spTree>
    <p:extLst>
      <p:ext uri="{BB962C8B-B14F-4D97-AF65-F5344CB8AC3E}">
        <p14:creationId xmlns:p14="http://schemas.microsoft.com/office/powerpoint/2010/main" val="182995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4617B2-0170-462F-A208-3E5F8522EFBA}"/>
              </a:ext>
            </a:extLst>
          </p:cNvPr>
          <p:cNvSpPr>
            <a:spLocks noGrp="1"/>
          </p:cNvSpPr>
          <p:nvPr>
            <p:ph type="title"/>
          </p:nvPr>
        </p:nvSpPr>
        <p:spPr>
          <a:xfrm>
            <a:off x="1429566" y="1374753"/>
            <a:ext cx="4827799" cy="1034217"/>
          </a:xfrm>
        </p:spPr>
        <p:txBody>
          <a:bodyPr>
            <a:normAutofit/>
          </a:bodyPr>
          <a:lstStyle/>
          <a:p>
            <a:pPr>
              <a:lnSpc>
                <a:spcPct val="110000"/>
              </a:lnSpc>
            </a:pPr>
            <a:r>
              <a:rPr lang="en-US">
                <a:solidFill>
                  <a:schemeClr val="bg1"/>
                </a:solidFill>
              </a:rPr>
              <a:t>Technologies used</a:t>
            </a:r>
            <a:br>
              <a:rPr lang="en-US">
                <a:solidFill>
                  <a:schemeClr val="bg1"/>
                </a:solidFill>
              </a:rPr>
            </a:br>
            <a:endParaRPr lang="en-US">
              <a:solidFill>
                <a:schemeClr val="bg1"/>
              </a:solidFill>
            </a:endParaRPr>
          </a:p>
        </p:txBody>
      </p:sp>
      <p:sp>
        <p:nvSpPr>
          <p:cNvPr id="8" name="Content Placeholder 7">
            <a:extLst>
              <a:ext uri="{FF2B5EF4-FFF2-40B4-BE49-F238E27FC236}">
                <a16:creationId xmlns:a16="http://schemas.microsoft.com/office/drawing/2014/main" id="{2CCF6F11-A9C6-4314-BEFB-736D916308F8}"/>
              </a:ext>
            </a:extLst>
          </p:cNvPr>
          <p:cNvSpPr>
            <a:spLocks noGrp="1"/>
          </p:cNvSpPr>
          <p:nvPr>
            <p:ph idx="1"/>
          </p:nvPr>
        </p:nvSpPr>
        <p:spPr>
          <a:xfrm>
            <a:off x="1429566" y="2662484"/>
            <a:ext cx="4666434" cy="2774820"/>
          </a:xfrm>
        </p:spPr>
        <p:txBody>
          <a:bodyPr vert="horz" lIns="91440" tIns="45720" rIns="91440" bIns="45720" rtlCol="0" anchor="t">
            <a:normAutofit/>
          </a:bodyPr>
          <a:lstStyle/>
          <a:p>
            <a:pPr>
              <a:lnSpc>
                <a:spcPct val="120000"/>
              </a:lnSpc>
              <a:buFont typeface="Wingdings" panose="020B0604020202020204" pitchFamily="34" charset="0"/>
              <a:buChar char="v"/>
            </a:pPr>
            <a:r>
              <a:rPr lang="en-US" dirty="0">
                <a:solidFill>
                  <a:schemeClr val="bg1"/>
                </a:solidFill>
              </a:rPr>
              <a:t>Spring Boot Framework</a:t>
            </a:r>
          </a:p>
          <a:p>
            <a:pPr>
              <a:lnSpc>
                <a:spcPct val="120000"/>
              </a:lnSpc>
              <a:buFont typeface="Wingdings" panose="020B0604020202020204" pitchFamily="34" charset="0"/>
              <a:buChar char="v"/>
            </a:pPr>
            <a:r>
              <a:rPr lang="en-US" dirty="0">
                <a:solidFill>
                  <a:schemeClr val="bg1"/>
                </a:solidFill>
              </a:rPr>
              <a:t>Spring MVC</a:t>
            </a:r>
          </a:p>
          <a:p>
            <a:pPr>
              <a:lnSpc>
                <a:spcPct val="120000"/>
              </a:lnSpc>
              <a:buFont typeface="Wingdings" panose="020B0604020202020204" pitchFamily="34" charset="0"/>
              <a:buChar char="v"/>
            </a:pPr>
            <a:r>
              <a:rPr lang="en-US" dirty="0">
                <a:solidFill>
                  <a:schemeClr val="bg1"/>
                </a:solidFill>
              </a:rPr>
              <a:t>Database-HeidiSQL</a:t>
            </a:r>
          </a:p>
          <a:p>
            <a:pPr>
              <a:lnSpc>
                <a:spcPct val="120000"/>
              </a:lnSpc>
              <a:buFont typeface="Wingdings" panose="020B0604020202020204" pitchFamily="34" charset="0"/>
              <a:buChar char="v"/>
            </a:pPr>
            <a:r>
              <a:rPr lang="en-US" dirty="0">
                <a:solidFill>
                  <a:schemeClr val="bg1"/>
                </a:solidFill>
              </a:rPr>
              <a:t>Java</a:t>
            </a:r>
          </a:p>
          <a:p>
            <a:pPr>
              <a:lnSpc>
                <a:spcPct val="120000"/>
              </a:lnSpc>
              <a:buFont typeface="Wingdings" panose="020B0604020202020204" pitchFamily="34" charset="0"/>
              <a:buChar char="v"/>
            </a:pPr>
            <a:r>
              <a:rPr lang="en-US" dirty="0">
                <a:solidFill>
                  <a:schemeClr val="bg1"/>
                </a:solidFill>
              </a:rPr>
              <a:t>HTML &amp; CSS</a:t>
            </a:r>
          </a:p>
        </p:txBody>
      </p:sp>
      <p:pic>
        <p:nvPicPr>
          <p:cNvPr id="4" name="Picture 4" descr="Free stock photo of blur, blurred, book">
            <a:extLst>
              <a:ext uri="{FF2B5EF4-FFF2-40B4-BE49-F238E27FC236}">
                <a16:creationId xmlns:a16="http://schemas.microsoft.com/office/drawing/2014/main" id="{1FE6E91C-DD05-4F04-9B27-736E53885CD9}"/>
              </a:ext>
            </a:extLst>
          </p:cNvPr>
          <p:cNvPicPr>
            <a:picLocks noChangeAspect="1"/>
          </p:cNvPicPr>
          <p:nvPr/>
        </p:nvPicPr>
        <p:blipFill rotWithShape="1">
          <a:blip r:embed="rId2"/>
          <a:srcRect l="10165" r="30724"/>
          <a:stretch/>
        </p:blipFill>
        <p:spPr>
          <a:xfrm>
            <a:off x="7074649" y="1518502"/>
            <a:ext cx="3391547" cy="3815498"/>
          </a:xfrm>
          <a:prstGeom prst="rect">
            <a:avLst/>
          </a:prstGeom>
        </p:spPr>
      </p:pic>
    </p:spTree>
    <p:extLst>
      <p:ext uri="{BB962C8B-B14F-4D97-AF65-F5344CB8AC3E}">
        <p14:creationId xmlns:p14="http://schemas.microsoft.com/office/powerpoint/2010/main" val="2669177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D24DFDD-EC25-4E11-A646-5466AB0E2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 name="Rectangle 28">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4617B2-0170-462F-A208-3E5F8522EFBA}"/>
              </a:ext>
            </a:extLst>
          </p:cNvPr>
          <p:cNvSpPr>
            <a:spLocks noGrp="1"/>
          </p:cNvSpPr>
          <p:nvPr>
            <p:ph type="title"/>
          </p:nvPr>
        </p:nvSpPr>
        <p:spPr>
          <a:xfrm>
            <a:off x="1429566" y="1374753"/>
            <a:ext cx="4827799" cy="1034217"/>
          </a:xfrm>
        </p:spPr>
        <p:txBody>
          <a:bodyPr>
            <a:normAutofit/>
          </a:bodyPr>
          <a:lstStyle/>
          <a:p>
            <a:pPr>
              <a:lnSpc>
                <a:spcPct val="110000"/>
              </a:lnSpc>
            </a:pPr>
            <a:r>
              <a:rPr lang="en-US"/>
              <a:t>Modules</a:t>
            </a:r>
            <a:br>
              <a:rPr lang="en-US"/>
            </a:br>
            <a:endParaRPr lang="en-US"/>
          </a:p>
        </p:txBody>
      </p:sp>
      <p:sp>
        <p:nvSpPr>
          <p:cNvPr id="8" name="Content Placeholder 7">
            <a:extLst>
              <a:ext uri="{FF2B5EF4-FFF2-40B4-BE49-F238E27FC236}">
                <a16:creationId xmlns:a16="http://schemas.microsoft.com/office/drawing/2014/main" id="{2CCF6F11-A9C6-4314-BEFB-736D916308F8}"/>
              </a:ext>
            </a:extLst>
          </p:cNvPr>
          <p:cNvSpPr>
            <a:spLocks noGrp="1"/>
          </p:cNvSpPr>
          <p:nvPr>
            <p:ph idx="1"/>
          </p:nvPr>
        </p:nvSpPr>
        <p:spPr>
          <a:xfrm>
            <a:off x="1429566" y="2662484"/>
            <a:ext cx="4666434" cy="2774820"/>
          </a:xfrm>
        </p:spPr>
        <p:txBody>
          <a:bodyPr vert="horz" lIns="91440" tIns="45720" rIns="91440" bIns="45720" rtlCol="0">
            <a:normAutofit/>
          </a:bodyPr>
          <a:lstStyle/>
          <a:p>
            <a:pPr>
              <a:lnSpc>
                <a:spcPct val="120000"/>
              </a:lnSpc>
              <a:buFont typeface="Wingdings" panose="020B0604020202020204" pitchFamily="34" charset="0"/>
              <a:buChar char="v"/>
            </a:pPr>
            <a:r>
              <a:rPr lang="en-US"/>
              <a:t>User Registration</a:t>
            </a:r>
          </a:p>
          <a:p>
            <a:pPr>
              <a:lnSpc>
                <a:spcPct val="120000"/>
              </a:lnSpc>
              <a:buFont typeface="Wingdings" panose="020B0604020202020204" pitchFamily="34" charset="0"/>
              <a:buChar char="v"/>
            </a:pPr>
            <a:r>
              <a:rPr lang="en-US"/>
              <a:t>Book Details Entry</a:t>
            </a:r>
          </a:p>
          <a:p>
            <a:pPr>
              <a:lnSpc>
                <a:spcPct val="120000"/>
              </a:lnSpc>
              <a:buFont typeface="Wingdings" panose="020B0604020202020204" pitchFamily="34" charset="0"/>
              <a:buChar char="v"/>
            </a:pPr>
            <a:r>
              <a:rPr lang="en-US"/>
              <a:t>Search Book</a:t>
            </a:r>
          </a:p>
          <a:p>
            <a:pPr>
              <a:lnSpc>
                <a:spcPct val="120000"/>
              </a:lnSpc>
              <a:buFont typeface="Wingdings" panose="020B0604020202020204" pitchFamily="34" charset="0"/>
              <a:buChar char="v"/>
            </a:pPr>
            <a:r>
              <a:rPr lang="en-US"/>
              <a:t>View Book</a:t>
            </a:r>
          </a:p>
          <a:p>
            <a:pPr>
              <a:lnSpc>
                <a:spcPct val="120000"/>
              </a:lnSpc>
              <a:buFont typeface="Wingdings" panose="020B0604020202020204" pitchFamily="34" charset="0"/>
              <a:buChar char="v"/>
            </a:pPr>
            <a:r>
              <a:rPr lang="en-US"/>
              <a:t>Add to cart</a:t>
            </a:r>
          </a:p>
          <a:p>
            <a:pPr>
              <a:lnSpc>
                <a:spcPct val="120000"/>
              </a:lnSpc>
              <a:buFont typeface="Wingdings" panose="020B0604020202020204" pitchFamily="34" charset="0"/>
              <a:buChar char="v"/>
            </a:pPr>
            <a:r>
              <a:rPr lang="en-US"/>
              <a:t>Payments</a:t>
            </a:r>
          </a:p>
        </p:txBody>
      </p:sp>
      <p:pic>
        <p:nvPicPr>
          <p:cNvPr id="4" name="Picture 4" descr="Free stock photo of blur, blurred, book">
            <a:extLst>
              <a:ext uri="{FF2B5EF4-FFF2-40B4-BE49-F238E27FC236}">
                <a16:creationId xmlns:a16="http://schemas.microsoft.com/office/drawing/2014/main" id="{1FE6E91C-DD05-4F04-9B27-736E53885CD9}"/>
              </a:ext>
            </a:extLst>
          </p:cNvPr>
          <p:cNvPicPr>
            <a:picLocks noChangeAspect="1"/>
          </p:cNvPicPr>
          <p:nvPr/>
        </p:nvPicPr>
        <p:blipFill rotWithShape="1">
          <a:blip r:embed="rId2"/>
          <a:srcRect l="6471" r="27031" b="3"/>
          <a:stretch/>
        </p:blipFill>
        <p:spPr>
          <a:xfrm>
            <a:off x="6593621" y="1260628"/>
            <a:ext cx="4336744" cy="4336744"/>
          </a:xfrm>
          <a:custGeom>
            <a:avLst/>
            <a:gdLst/>
            <a:ahLst/>
            <a:cxnLst/>
            <a:rect l="l" t="t" r="r" b="b"/>
            <a:pathLst>
              <a:path w="3871808" h="3871808">
                <a:moveTo>
                  <a:pt x="1935904" y="0"/>
                </a:moveTo>
                <a:cubicBezTo>
                  <a:pt x="3005074" y="0"/>
                  <a:pt x="3871808" y="866734"/>
                  <a:pt x="3871808" y="1935904"/>
                </a:cubicBezTo>
                <a:cubicBezTo>
                  <a:pt x="3871808" y="3005074"/>
                  <a:pt x="3005074" y="3871808"/>
                  <a:pt x="1935904" y="3871808"/>
                </a:cubicBezTo>
                <a:cubicBezTo>
                  <a:pt x="866734" y="3871808"/>
                  <a:pt x="0" y="3005074"/>
                  <a:pt x="0" y="1935904"/>
                </a:cubicBezTo>
                <a:cubicBezTo>
                  <a:pt x="0" y="866734"/>
                  <a:pt x="866734" y="0"/>
                  <a:pt x="1935904" y="0"/>
                </a:cubicBezTo>
                <a:close/>
              </a:path>
            </a:pathLst>
          </a:custGeom>
        </p:spPr>
      </p:pic>
    </p:spTree>
    <p:extLst>
      <p:ext uri="{BB962C8B-B14F-4D97-AF65-F5344CB8AC3E}">
        <p14:creationId xmlns:p14="http://schemas.microsoft.com/office/powerpoint/2010/main" val="230667734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6" presetClass="entr" presetSubtype="26"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inHorizontal)">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9345C7E8-850A-458B-B8B3-651BA38DD62C}"/>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6767" r="4324"/>
          <a:stretch/>
        </p:blipFill>
        <p:spPr>
          <a:xfrm>
            <a:off x="20" y="1571"/>
            <a:ext cx="12191980" cy="6856429"/>
          </a:xfrm>
          <a:prstGeom prst="rect">
            <a:avLst/>
          </a:prstGeom>
        </p:spPr>
      </p:pic>
      <p:sp useBgFill="1">
        <p:nvSpPr>
          <p:cNvPr id="12" name="Rectangle 11">
            <a:extLst>
              <a:ext uri="{FF2B5EF4-FFF2-40B4-BE49-F238E27FC236}">
                <a16:creationId xmlns:a16="http://schemas.microsoft.com/office/drawing/2014/main" id="{3898FA35-B55D-44B7-9A7D-57C57A4A6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524000"/>
            <a:ext cx="9144000" cy="381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727D5-CC34-4B50-82BF-84495FC6ED71}"/>
              </a:ext>
            </a:extLst>
          </p:cNvPr>
          <p:cNvSpPr>
            <a:spLocks noGrp="1"/>
          </p:cNvSpPr>
          <p:nvPr>
            <p:ph type="ctrTitle"/>
          </p:nvPr>
        </p:nvSpPr>
        <p:spPr>
          <a:xfrm>
            <a:off x="3214687" y="200900"/>
            <a:ext cx="6095999" cy="924587"/>
          </a:xfrm>
        </p:spPr>
        <p:txBody>
          <a:bodyPr anchor="b">
            <a:normAutofit/>
          </a:bodyPr>
          <a:lstStyle/>
          <a:p>
            <a:pPr algn="ctr"/>
            <a:r>
              <a:rPr lang="en-US">
                <a:solidFill>
                  <a:srgbClr val="FFC000"/>
                </a:solidFill>
              </a:rPr>
              <a:t>SCREEN SHOOTS</a:t>
            </a:r>
          </a:p>
        </p:txBody>
      </p:sp>
      <p:cxnSp>
        <p:nvCxnSpPr>
          <p:cNvPr id="14" name="Straight Connector 13">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2"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B2D994A-BD37-478B-8293-7A49ECD7DDCA}"/>
              </a:ext>
            </a:extLst>
          </p:cNvPr>
          <p:cNvSpPr txBox="1"/>
          <p:nvPr/>
        </p:nvSpPr>
        <p:spPr>
          <a:xfrm>
            <a:off x="9588403" y="6657945"/>
            <a:ext cx="2603597"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BY-NC-ND</a:t>
            </a:r>
            <a:r>
              <a:rPr lang="en-US" sz="700">
                <a:solidFill>
                  <a:srgbClr val="FFFFFF"/>
                </a:solidFill>
              </a:rPr>
              <a:t>.</a:t>
            </a:r>
          </a:p>
        </p:txBody>
      </p:sp>
      <p:pic>
        <p:nvPicPr>
          <p:cNvPr id="6" name="Picture 6" descr="A picture containing text, indoor, screenshot, computer&#10;&#10;Description automatically generated">
            <a:extLst>
              <a:ext uri="{FF2B5EF4-FFF2-40B4-BE49-F238E27FC236}">
                <a16:creationId xmlns:a16="http://schemas.microsoft.com/office/drawing/2014/main" id="{B0403302-BB19-4DE3-9D12-EBD1B8F6F61C}"/>
              </a:ext>
            </a:extLst>
          </p:cNvPr>
          <p:cNvPicPr>
            <a:picLocks noChangeAspect="1"/>
          </p:cNvPicPr>
          <p:nvPr/>
        </p:nvPicPr>
        <p:blipFill>
          <a:blip r:embed="rId5"/>
          <a:stretch>
            <a:fillRect/>
          </a:stretch>
        </p:blipFill>
        <p:spPr>
          <a:xfrm>
            <a:off x="1521619" y="1521483"/>
            <a:ext cx="10029824" cy="4886597"/>
          </a:xfrm>
          <a:prstGeom prst="rect">
            <a:avLst/>
          </a:prstGeom>
        </p:spPr>
      </p:pic>
    </p:spTree>
    <p:extLst>
      <p:ext uri="{BB962C8B-B14F-4D97-AF65-F5344CB8AC3E}">
        <p14:creationId xmlns:p14="http://schemas.microsoft.com/office/powerpoint/2010/main" val="185948909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9345C7E8-850A-458B-B8B3-651BA38DD62C}"/>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6767" r="4324"/>
          <a:stretch/>
        </p:blipFill>
        <p:spPr>
          <a:xfrm>
            <a:off x="20" y="1571"/>
            <a:ext cx="12191980" cy="6856429"/>
          </a:xfrm>
          <a:prstGeom prst="rect">
            <a:avLst/>
          </a:prstGeom>
        </p:spPr>
      </p:pic>
      <p:sp useBgFill="1">
        <p:nvSpPr>
          <p:cNvPr id="12" name="Rectangle 11">
            <a:extLst>
              <a:ext uri="{FF2B5EF4-FFF2-40B4-BE49-F238E27FC236}">
                <a16:creationId xmlns:a16="http://schemas.microsoft.com/office/drawing/2014/main" id="{3898FA35-B55D-44B7-9A7D-57C57A4A6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524000"/>
            <a:ext cx="9144000" cy="381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8727D5-CC34-4B50-82BF-84495FC6ED71}"/>
              </a:ext>
            </a:extLst>
          </p:cNvPr>
          <p:cNvSpPr>
            <a:spLocks noGrp="1"/>
          </p:cNvSpPr>
          <p:nvPr>
            <p:ph type="ctrTitle"/>
          </p:nvPr>
        </p:nvSpPr>
        <p:spPr>
          <a:xfrm>
            <a:off x="3214687" y="200900"/>
            <a:ext cx="6095999" cy="924587"/>
          </a:xfrm>
        </p:spPr>
        <p:txBody>
          <a:bodyPr anchor="b">
            <a:normAutofit/>
          </a:bodyPr>
          <a:lstStyle/>
          <a:p>
            <a:pPr algn="ctr"/>
            <a:r>
              <a:rPr lang="en-US">
                <a:solidFill>
                  <a:srgbClr val="FFC000"/>
                </a:solidFill>
              </a:rPr>
              <a:t>SCREEN SHOOTS</a:t>
            </a:r>
          </a:p>
        </p:txBody>
      </p:sp>
      <p:cxnSp>
        <p:nvCxnSpPr>
          <p:cNvPr id="14" name="Straight Connector 13">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2"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6B2D994A-BD37-478B-8293-7A49ECD7DDCA}"/>
              </a:ext>
            </a:extLst>
          </p:cNvPr>
          <p:cNvSpPr txBox="1"/>
          <p:nvPr/>
        </p:nvSpPr>
        <p:spPr>
          <a:xfrm>
            <a:off x="9588403" y="6657945"/>
            <a:ext cx="2603597"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BY-NC-ND</a:t>
            </a:r>
            <a:r>
              <a:rPr lang="en-US" sz="700">
                <a:solidFill>
                  <a:srgbClr val="FFFFFF"/>
                </a:solidFill>
              </a:rPr>
              <a:t>.</a:t>
            </a:r>
          </a:p>
        </p:txBody>
      </p:sp>
      <p:pic>
        <p:nvPicPr>
          <p:cNvPr id="6" name="Picture 6" descr="Graphical user interface&#10;&#10;Description automatically generated">
            <a:extLst>
              <a:ext uri="{FF2B5EF4-FFF2-40B4-BE49-F238E27FC236}">
                <a16:creationId xmlns:a16="http://schemas.microsoft.com/office/drawing/2014/main" id="{B0403302-BB19-4DE3-9D12-EBD1B8F6F61C}"/>
              </a:ext>
            </a:extLst>
          </p:cNvPr>
          <p:cNvPicPr>
            <a:picLocks noChangeAspect="1"/>
          </p:cNvPicPr>
          <p:nvPr/>
        </p:nvPicPr>
        <p:blipFill>
          <a:blip r:embed="rId5"/>
          <a:stretch>
            <a:fillRect/>
          </a:stretch>
        </p:blipFill>
        <p:spPr>
          <a:xfrm>
            <a:off x="842963" y="1439551"/>
            <a:ext cx="10732292" cy="4919493"/>
          </a:xfrm>
          <a:prstGeom prst="rect">
            <a:avLst/>
          </a:prstGeom>
        </p:spPr>
      </p:pic>
    </p:spTree>
    <p:extLst>
      <p:ext uri="{BB962C8B-B14F-4D97-AF65-F5344CB8AC3E}">
        <p14:creationId xmlns:p14="http://schemas.microsoft.com/office/powerpoint/2010/main" val="737281065"/>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PortalVTI">
  <a:themeElements>
    <a:clrScheme name="Earth">
      <a:dk1>
        <a:sysClr val="windowText" lastClr="000000"/>
      </a:dk1>
      <a:lt1>
        <a:sysClr val="window" lastClr="FFFFFF"/>
      </a:lt1>
      <a:dk2>
        <a:srgbClr val="051618"/>
      </a:dk2>
      <a:lt2>
        <a:srgbClr val="E8E8DF"/>
      </a:lt2>
      <a:accent1>
        <a:srgbClr val="2D714C"/>
      </a:accent1>
      <a:accent2>
        <a:srgbClr val="1F7985"/>
      </a:accent2>
      <a:accent3>
        <a:srgbClr val="0D6756"/>
      </a:accent3>
      <a:accent4>
        <a:srgbClr val="40945E"/>
      </a:accent4>
      <a:accent5>
        <a:srgbClr val="389896"/>
      </a:accent5>
      <a:accent6>
        <a:srgbClr val="64924A"/>
      </a:accent6>
      <a:hlink>
        <a:srgbClr val="1F855C"/>
      </a:hlink>
      <a:folHlink>
        <a:srgbClr val="227390"/>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13</Slides>
  <Notes>0</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PortalVTI</vt:lpstr>
      <vt:lpstr>Online BookStore system </vt:lpstr>
      <vt:lpstr>Abstract</vt:lpstr>
      <vt:lpstr>PROBLEM STATEMENT</vt:lpstr>
      <vt:lpstr>System Architecture</vt:lpstr>
      <vt:lpstr>FLOW diagram</vt:lpstr>
      <vt:lpstr>Technologies used </vt:lpstr>
      <vt:lpstr>Modules </vt:lpstr>
      <vt:lpstr>SCREEN SHOOTS</vt:lpstr>
      <vt:lpstr>SCREEN SHOOTS</vt:lpstr>
      <vt:lpstr>SCREEN SHOOTS</vt:lpstr>
      <vt:lpstr>SCREEN SHOOTS</vt:lpstr>
      <vt:lpstr>SCREEN SHOOTS</vt:lpstr>
      <vt:lpstr>SCREEN SHOOTS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59</cp:revision>
  <dcterms:created xsi:type="dcterms:W3CDTF">2021-12-07T15:55:57Z</dcterms:created>
  <dcterms:modified xsi:type="dcterms:W3CDTF">2021-12-08T10:26:48Z</dcterms:modified>
</cp:coreProperties>
</file>

<file path=docProps/thumbnail.jpeg>
</file>